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18"/>
  </p:notesMasterIdLst>
  <p:sldIdLst>
    <p:sldId id="257" r:id="rId2"/>
    <p:sldId id="272" r:id="rId3"/>
    <p:sldId id="256" r:id="rId4"/>
    <p:sldId id="259" r:id="rId5"/>
    <p:sldId id="270" r:id="rId6"/>
    <p:sldId id="260" r:id="rId7"/>
    <p:sldId id="262" r:id="rId8"/>
    <p:sldId id="264" r:id="rId9"/>
    <p:sldId id="265" r:id="rId10"/>
    <p:sldId id="263" r:id="rId11"/>
    <p:sldId id="266" r:id="rId12"/>
    <p:sldId id="267" r:id="rId13"/>
    <p:sldId id="274" r:id="rId14"/>
    <p:sldId id="273" r:id="rId15"/>
    <p:sldId id="268" r:id="rId16"/>
    <p:sldId id="269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uka" initials="k" lastIdx="1" clrIdx="0">
    <p:extLst>
      <p:ext uri="{19B8F6BF-5375-455C-9EA6-DF929625EA0E}">
        <p15:presenceInfo xmlns:p15="http://schemas.microsoft.com/office/powerpoint/2012/main" xmlns="" userId="kuk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-69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08" y="4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4-10-22T23:38:47.187" idx="1">
    <p:pos x="10" y="10"/>
    <p:text/>
    <p:extLst>
      <p:ext uri="{C676402C-5697-4E1C-873F-D02D1690AC5C}">
        <p15:threadingInfo xmlns:p15="http://schemas.microsoft.com/office/powerpoint/2012/main" xmlns="" timeZoneBias="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2911BE-16F3-4CD4-9509-1094FAB4FFA8}" type="datetimeFigureOut">
              <a:rPr lang="en-US" smtClean="0"/>
              <a:pPr/>
              <a:t>10/31/2014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AAE262-E3F3-4226-A94A-8FD8590A7F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34642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AE262-E3F3-4226-A94A-8FD8590A7FB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31534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AE262-E3F3-4226-A94A-8FD8590A7FB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6388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7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4"/>
            <a:ext cx="7197727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9" y="5870577"/>
            <a:ext cx="1600200" cy="377825"/>
          </a:xfrm>
        </p:spPr>
        <p:txBody>
          <a:bodyPr/>
          <a:lstStyle/>
          <a:p>
            <a:fld id="{604004C2-1471-4EC4-8F52-2AC1DAA4E364}" type="datetime1">
              <a:rPr lang="en-US" smtClean="0"/>
              <a:pPr/>
              <a:t>10/31/2014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7"/>
            <a:ext cx="4893959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9" y="5870577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942961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1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9987C-A95B-4005-ACAB-8BC2F0549599}" type="datetime1">
              <a:rPr lang="en-US" smtClean="0"/>
              <a:pPr/>
              <a:t>10/31/2014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15296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3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31F20-61E6-428B-881B-254F8D01FFD6}" type="datetime1">
              <a:rPr lang="en-US" smtClean="0"/>
              <a:pPr/>
              <a:t>10/31/2014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590704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9" y="609603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6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76246-1CC6-40DF-8D42-0584B51B10F8}" type="datetime1">
              <a:rPr lang="en-US" smtClean="0"/>
              <a:pPr/>
              <a:t>10/31/2014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667147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7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D98DE-CD62-43FD-A1F0-6BFE8F158732}" type="datetime1">
              <a:rPr lang="en-US" smtClean="0"/>
              <a:pPr/>
              <a:t>10/31/2014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083651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9" y="609603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FCE6E-C7A4-4AC9-960A-71EB41423FF5}" type="datetime1">
              <a:rPr lang="en-US" smtClean="0"/>
              <a:pPr/>
              <a:t>10/31/2014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89777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3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2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B3DF2-1DDE-4199-A6D4-3DB2020C8B59}" type="datetime1">
              <a:rPr lang="en-US" smtClean="0"/>
              <a:pPr/>
              <a:t>10/31/2014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841172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1F328-84F6-41D9-B970-EBD30783A2EC}" type="datetime1">
              <a:rPr lang="en-US" smtClean="0"/>
              <a:pPr/>
              <a:t>10/31/2014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2" y="609602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47961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601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1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B78DD-EDF7-40DB-BF8D-FE2D0BDF0743}" type="datetime1">
              <a:rPr lang="en-US" smtClean="0"/>
              <a:pPr/>
              <a:t>10/31/2014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73090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A9715-80BA-477E-8592-6DA0F3DE227D}" type="datetime1">
              <a:rPr lang="en-US" smtClean="0"/>
              <a:pPr/>
              <a:t>10/31/2014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76359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673E4-4FC2-4310-8614-E3B22A2A7C73}" type="datetime1">
              <a:rPr lang="en-US" smtClean="0"/>
              <a:pPr/>
              <a:t>10/31/2014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51230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5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9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D96EA-B8D9-4695-9A6C-A5031C75257C}" type="datetime1">
              <a:rPr lang="en-US" smtClean="0"/>
              <a:pPr/>
              <a:t>10/31/2014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24619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5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4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5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BC32-3318-405A-A3EB-DEEA1DD6CE5D}" type="datetime1">
              <a:rPr lang="en-US" smtClean="0"/>
              <a:pPr/>
              <a:t>10/31/2014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53657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19477-6480-40D7-AA9C-8B49517AA5F2}" type="datetime1">
              <a:rPr lang="en-US" smtClean="0"/>
              <a:pPr/>
              <a:t>10/31/2014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89596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30007-DC68-4C81-B423-092E44A7D9FF}" type="datetime1">
              <a:rPr lang="en-US" smtClean="0"/>
              <a:pPr/>
              <a:t>10/31/2014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6148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7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2E32-8D97-412B-B619-0D53EEAB0990}" type="datetime1">
              <a:rPr lang="en-US" smtClean="0"/>
              <a:pPr/>
              <a:t>10/31/2014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98275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4" y="914400"/>
            <a:ext cx="3280975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B6E9-FE4B-4B08-9134-61FFADA97BDD}" type="datetime1">
              <a:rPr lang="en-US" smtClean="0"/>
              <a:pPr/>
              <a:t>10/31/2014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21190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2" y="609602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2" y="2142069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7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9590063-6DD4-4F1F-AB48-4D094A5A9EF7}" type="datetime1">
              <a:rPr lang="en-US" smtClean="0"/>
              <a:pPr/>
              <a:t>10/31/2014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870577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2" y="5870577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43972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video" Target="NULL" TargetMode="External"/><Relationship Id="rId6" Type="http://schemas.microsoft.com/office/2007/relationships/media" Target="../media/media1.wma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4.xml"/><Relationship Id="rId1" Type="http://schemas.openxmlformats.org/officeDocument/2006/relationships/video" Target="NULL" TargetMode="External"/><Relationship Id="rId6" Type="http://schemas.openxmlformats.org/officeDocument/2006/relationships/image" Target="../media/image6.png"/><Relationship Id="rId5" Type="http://schemas.microsoft.com/office/2007/relationships/media" Target="../media/media8.wma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4.xml"/><Relationship Id="rId1" Type="http://schemas.openxmlformats.org/officeDocument/2006/relationships/video" Target="NULL" TargetMode="External"/><Relationship Id="rId6" Type="http://schemas.openxmlformats.org/officeDocument/2006/relationships/image" Target="../media/image17.jpeg"/><Relationship Id="rId5" Type="http://schemas.openxmlformats.org/officeDocument/2006/relationships/image" Target="../media/image6.png"/><Relationship Id="rId4" Type="http://schemas.microsoft.com/office/2007/relationships/media" Target="../media/media9.wma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media" Target="../media/media10.wma"/><Relationship Id="rId2" Type="http://schemas.openxmlformats.org/officeDocument/2006/relationships/slideLayout" Target="../slideLayouts/slideLayout8.xml"/><Relationship Id="rId1" Type="http://schemas.openxmlformats.org/officeDocument/2006/relationships/video" Target="NULL" TargetMode="External"/><Relationship Id="rId5" Type="http://schemas.openxmlformats.org/officeDocument/2006/relationships/image" Target="../media/image18.jpe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8.xml"/><Relationship Id="rId1" Type="http://schemas.openxmlformats.org/officeDocument/2006/relationships/video" Target="NULL" TargetMode="External"/><Relationship Id="rId5" Type="http://schemas.openxmlformats.org/officeDocument/2006/relationships/image" Target="../media/image6.png"/><Relationship Id="rId4" Type="http://schemas.microsoft.com/office/2007/relationships/media" Target="../media/media11.wma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media" Target="../media/media12.wma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ua/search?client=firefox-a&amp;hs=zOq&amp;rls=org.mozilla:ru:official&amp;channel=sb&amp;q=%D0%B4%D0%BE%D0%BD%D0%B5%D1%86%D0%BA+%D0%BF%D0%BB%D0%BE%D1%89%D0%B0%D0%B4%D1%8C&amp;stick=H4sIAAAAAAAAAGOovnz8BQMDgyYHnxCnfq6-gVFhUkGKllR2spV-Tn5yYklmfh6cYZVYlJpoISY5oUB45epj4qJM5od_L5tosKsPAKwnVjxGAAAA&amp;sa=X&amp;ei=fAtGVPj3H6XOygP6h4KQCA&amp;ved=0CH8Q6BMoATAT" TargetMode="Externa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microsoft.com/office/2007/relationships/media" Target="../media/media2.wma"/><Relationship Id="rId5" Type="http://schemas.openxmlformats.org/officeDocument/2006/relationships/hyperlink" Target="https://www.google.com.ua/search?client=firefox-a&amp;hs=zOq&amp;rls=org.mozilla:ru:official&amp;channel=sb&amp;q=%D0%B4%D0%BE%D0%BD%D0%B5%D1%86%D0%BA+%D0%BD%D0%B0%D1%81%D0%B5%D0%BB%D0%B5%D0%BD%D0%B8%D0%B5&amp;stick=H4sIAAAAAAAAAGOovnz8BQMDgyUHnxCnfq6-gVFhUkGKllZ2spV-Tn5yYklmfp5-cQmQLi7JTE7MiS9KTQcKWRXkF5TmgGWVkoMXxb8s-BdYIx89w_jEBWfzIwsAzsAvZVYAAAA&amp;sa=X&amp;ei=fAtGVPj3H6XOygP6h4KQCA&amp;ved=0CIcBEOgTKAEwFQ" TargetMode="External"/><Relationship Id="rId4" Type="http://schemas.openxmlformats.org/officeDocument/2006/relationships/hyperlink" Target="https://www.google.com.ua/search?client=firefox-a&amp;hs=zOq&amp;rls=org.mozilla:ru:official&amp;channel=sb&amp;q=%D0%B4%D0%BE%D0%BD%D0%B5%D1%86%D0%BA+%D0%B2%D1%8B%D1%81%D0%BE%D1%82%D0%B0+%D0%BD%D0%B0%D0%B4+%D1%83%D1%80%D0%BE%D0%B2%D0%BD%D0%B5%D0%BC+%D0%BC%D0%BE%D1%80%D1%8F&amp;stick=H4sIAAAAAAAAAGOovnz8BQMDgx4HnxCnfq6-gVFhUkGKlnx2spV-Tn5yYklmfh6cYZWak1oGZp2-V76bt2DFVvaunurbmip28_YWrAAAs1pDy0sAAAA&amp;sa=X&amp;ei=fAtGVPj3H6XOygP6h4KQCA&amp;ved=0CIMBEOgTKAEwFA&amp;biw=1280&amp;bih=699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comments" Target="../comments/comment1.xml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6.png"/><Relationship Id="rId5" Type="http://schemas.microsoft.com/office/2007/relationships/media" Target="../media/media3.wma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4.wma"/><Relationship Id="rId2" Type="http://schemas.openxmlformats.org/officeDocument/2006/relationships/slideLayout" Target="../slideLayouts/slideLayout8.xml"/><Relationship Id="rId1" Type="http://schemas.openxmlformats.org/officeDocument/2006/relationships/video" Target="NULL" TargetMode="External"/><Relationship Id="rId5" Type="http://schemas.openxmlformats.org/officeDocument/2006/relationships/image" Target="../media/image10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4.xml"/><Relationship Id="rId1" Type="http://schemas.openxmlformats.org/officeDocument/2006/relationships/video" Target="NULL" TargetMode="External"/><Relationship Id="rId6" Type="http://schemas.openxmlformats.org/officeDocument/2006/relationships/image" Target="../media/image6.png"/><Relationship Id="rId5" Type="http://schemas.microsoft.com/office/2007/relationships/media" Target="../media/media5.wma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8.xml"/><Relationship Id="rId1" Type="http://schemas.openxmlformats.org/officeDocument/2006/relationships/video" Target="NULL" TargetMode="External"/><Relationship Id="rId5" Type="http://schemas.openxmlformats.org/officeDocument/2006/relationships/image" Target="../media/image6.png"/><Relationship Id="rId4" Type="http://schemas.microsoft.com/office/2007/relationships/media" Target="../media/media6.wma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8.xml"/><Relationship Id="rId1" Type="http://schemas.openxmlformats.org/officeDocument/2006/relationships/video" Target="NULL" TargetMode="External"/><Relationship Id="rId5" Type="http://schemas.openxmlformats.org/officeDocument/2006/relationships/image" Target="../media/image6.png"/><Relationship Id="rId4" Type="http://schemas.microsoft.com/office/2007/relationships/media" Target="../media/media7.wm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980" y="425003"/>
            <a:ext cx="8203844" cy="1854558"/>
          </a:xfrm>
        </p:spPr>
        <p:txBody>
          <a:bodyPr>
            <a:prstTxWarp prst="textTriangleInverted">
              <a:avLst/>
            </a:prstTxWarp>
            <a:normAutofit/>
            <a:scene3d>
              <a:camera prst="perspectiveRelaxedModerately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kk-KZ" sz="9600" cap="none" dirty="0">
                <a:ln w="12700">
                  <a:solidFill>
                    <a:srgbClr val="FFFF00"/>
                  </a:solidFill>
                  <a:prstDash val="solid"/>
                </a:ln>
                <a:solidFill>
                  <a:schemeClr val="bg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ДОНЕЦК</a:t>
            </a:r>
            <a:endParaRPr lang="en-US" sz="9600" dirty="0">
              <a:ln w="12700">
                <a:solidFill>
                  <a:srgbClr val="FFFF00"/>
                </a:solidFill>
                <a:prstDash val="solid"/>
              </a:ln>
              <a:solidFill>
                <a:schemeClr val="bg2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1" y="2434106"/>
            <a:ext cx="4866216" cy="34472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Content Placeholder 13"/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86186" y="2434106"/>
            <a:ext cx="4866216" cy="34472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54527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14182">
        <p14:ripple/>
      </p:transition>
    </mc:Choice>
    <mc:Fallback>
      <p:transition spd="slow" advTm="1418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ru-RU" dirty="0"/>
              <a:t>Отправляемся на набережную </a:t>
            </a:r>
            <a:r>
              <a:rPr lang="ru-RU" dirty="0" err="1"/>
              <a:t>Кальмиуса</a:t>
            </a:r>
            <a:r>
              <a:rPr lang="ru-RU" dirty="0"/>
              <a:t> </a:t>
            </a:r>
            <a:r>
              <a:rPr lang="ru-RU" dirty="0" smtClean="0"/>
              <a:t>прогуляться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5124" name="Picture 4" descr="http://img-fotki.yandex.ru/get/5643/9491573.9a/0_93af4_b42f81e3_XXXL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331" y="2065867"/>
            <a:ext cx="4876800" cy="39485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21363" y="2065869"/>
            <a:ext cx="4995862" cy="39485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Audio 14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6684298"/>
      </p:ext>
    </p:extLst>
  </p:cSld>
  <p:clrMapOvr>
    <a:masterClrMapping/>
  </p:clrMapOvr>
  <p:transition spd="slow" advTm="4813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347731"/>
            <a:ext cx="10131425" cy="1416676"/>
          </a:xfrm>
        </p:spPr>
        <p:txBody>
          <a:bodyPr>
            <a:normAutofit fontScale="90000"/>
          </a:bodyPr>
          <a:lstStyle/>
          <a:p>
            <a:pPr lvl="0"/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Парк Щербакова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г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лавный парк Донецка, можно сказать, культурный центр. На праздники здесь обычно проводятся массовые гуляния, в будни людей немного, поэтому тут очень спокойно и уютно.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6146" name="Picture 2" descr="http://eco-turizm.net/wp-content/uploads/2012/12/%D0%94%D0%BE%D0%BD%D0%B5%D1%86%D0%BA-%D0%BF%D0%B0%D1%80%D0%BA-%D0%A9%D0%B5%D1%80%D0%B1%D0%B0%D0%BA%D0%BE%D0%B2%D0%B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64408"/>
            <a:ext cx="4995863" cy="4211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pic>
        <p:nvPicPr>
          <p:cNvPr id="6154" name="Picture 10" descr="http://www.donbass-info.com/images/stories/parks/shcherbakova_park_0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21363" y="1764409"/>
            <a:ext cx="5164316" cy="4211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74716165"/>
      </p:ext>
    </p:extLst>
  </p:cSld>
  <p:clrMapOvr>
    <a:masterClrMapping/>
  </p:clrMapOvr>
  <p:transition spd="slow" advTm="4382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2"/>
            <a:ext cx="3680885" cy="639650"/>
          </a:xfrm>
        </p:spPr>
        <p:txBody>
          <a:bodyPr>
            <a:normAutofit fontScale="90000"/>
          </a:bodyPr>
          <a:lstStyle/>
          <a:p>
            <a:r>
              <a:rPr lang="kk-KZ" sz="3200" dirty="0"/>
              <a:t>Донбасс-арена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700011"/>
            <a:ext cx="3680885" cy="4091190"/>
          </a:xfrm>
        </p:spPr>
        <p:txBody>
          <a:bodyPr>
            <a:normAutofit lnSpcReduction="10000"/>
          </a:bodyPr>
          <a:lstStyle/>
          <a:p>
            <a:pPr lvl="0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Стадион «Донбасс-арену» по праву называют лучшим не только в Украине, но и в Европе. Поэтому даже если вы абсолютно равнодушны к футболу – побывать на нем все равно стоит.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42455" y="940159"/>
            <a:ext cx="5974773" cy="4851042"/>
          </a:xfrm>
        </p:spPr>
      </p:pic>
    </p:spTree>
    <p:extLst>
      <p:ext uri="{BB962C8B-B14F-4D97-AF65-F5344CB8AC3E}">
        <p14:creationId xmlns:p14="http://schemas.microsoft.com/office/powerpoint/2010/main" xmlns="" val="1724589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2101">
        <p:split orient="vert"/>
      </p:transition>
    </mc:Choice>
    <mc:Fallback>
      <p:transition spd="slow" advTm="2101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4" name="Рисунок 9" descr="&amp;Dcy;&amp;ocy;&amp;scy;&amp;tcy;&amp;ocy;&amp;pcy;&amp;rcy;&amp;icy;&amp;mcy;&amp;iecy;&amp;chcy;&amp;acy;&amp;tcy;&amp;iecy;&amp;lcy;&amp;softcy;&amp;ncy;&amp;ocy;&amp;scy;&amp;tcy;&amp;icy; &amp;Dcy;&amp;ocy;&amp;ncy;&amp;iecy;&amp;tscy;&amp;kcy;&amp;acy;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903" y="568411"/>
            <a:ext cx="10531263" cy="61783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9057867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9751" y="803189"/>
            <a:ext cx="10293177" cy="5548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41862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892936"/>
            <a:ext cx="3680885" cy="652529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Music bar 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liverpool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9" y="1918952"/>
            <a:ext cx="3680885" cy="3872249"/>
          </a:xfrm>
        </p:spPr>
        <p:txBody>
          <a:bodyPr>
            <a:normAutofit/>
          </a:bodyPr>
          <a:lstStyle/>
          <a:p>
            <a:pPr lvl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Ночной клуб Liverpool -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один из лучших клубов города. Music bar Liverpool - культовое место для Донецка с самой большой в Восточной Европе барной стойкой. Здесь часто выступают известные музыкальные коллективы, а на входе вы увидите статую знаменитой ливерпульской четверки – The Beatles.</a:t>
            </a:r>
            <a:r>
              <a:rPr lang="ru-RU" sz="2000" dirty="0"/>
              <a:t> </a:t>
            </a:r>
            <a:endParaRPr lang="en-US" sz="2000" dirty="0"/>
          </a:p>
          <a:p>
            <a:endParaRPr lang="en-US" dirty="0"/>
          </a:p>
        </p:txBody>
      </p:sp>
      <p:pic>
        <p:nvPicPr>
          <p:cNvPr id="5" name="Рисунок 10" descr="&amp;Dcy;&amp;ocy;&amp;scy;&amp;tcy;&amp;ocy;&amp;pcy;&amp;rcy;&amp;icy;&amp;mcy;&amp;iecy;&amp;chcy;&amp;acy;&amp;tcy;&amp;iecy;&amp;lcy;&amp;softcy;&amp;ncy;&amp;ocy;&amp;scy;&amp;tcy;&amp;icy; &amp;Dcy;&amp;ocy;&amp;ncy;&amp;iecy;&amp;tscy;&amp;kcy;&amp;acy;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2" y="609601"/>
            <a:ext cx="6169025" cy="4948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21506138"/>
      </p:ext>
    </p:extLst>
  </p:cSld>
  <p:clrMapOvr>
    <a:masterClrMapping/>
  </p:clrMapOvr>
  <p:transition spd="slow" advTm="165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21229" y="1858399"/>
            <a:ext cx="6439437" cy="3490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9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Спасибо за</a:t>
            </a:r>
            <a:endParaRPr lang="en-US" sz="9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9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kk-KZ" sz="9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внимание</a:t>
            </a:r>
            <a:r>
              <a:rPr lang="ru-RU" sz="9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9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176655" y="5403273"/>
            <a:ext cx="3768436" cy="1260763"/>
          </a:xfrm>
        </p:spPr>
        <p:txBody>
          <a:bodyPr/>
          <a:lstStyle/>
          <a:p>
            <a:pPr algn="r"/>
            <a:r>
              <a:rPr lang="ru-RU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 уважением </a:t>
            </a:r>
          </a:p>
          <a:p>
            <a:pPr algn="r"/>
            <a:r>
              <a:rPr lang="ru-RU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БОПАЙ НУРЖАЙНА</a:t>
            </a:r>
            <a:r>
              <a:rPr lang="ru-RU" sz="1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14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000509" y="5870577"/>
            <a:ext cx="401782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58019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1035">
        <p14:doors dir="vert"/>
      </p:transition>
    </mc:Choice>
    <mc:Fallback>
      <p:transition spd="slow" advTm="103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1266" name="Picture 2" descr="http://rian.com.ua/images/35339/70/3533970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7523" y="877330"/>
            <a:ext cx="8933936" cy="53710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40921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7578" y="772732"/>
            <a:ext cx="10902548" cy="5913073"/>
          </a:xfrm>
        </p:spPr>
        <p:txBody>
          <a:bodyPr>
            <a:normAutofit fontScale="90000"/>
          </a:bodyPr>
          <a:lstStyle/>
          <a:p>
            <a:pPr lvl="0" algn="l"/>
            <a:r>
              <a:rPr lang="ru-RU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Украине много красивых и больших городов. Сейчас я хочу рассказать вам о Донецке.  Доне́цк — город на востоке Украины на реке Кальмиус.  </a:t>
            </a:r>
            <a:r>
              <a:rPr lang="ru-RU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Площадь</a:t>
            </a:r>
            <a:r>
              <a:rPr lang="ru-RU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358 км².  </a:t>
            </a:r>
            <a:r>
              <a:rPr lang="ru-RU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Высота над уровнем моря</a:t>
            </a:r>
            <a:r>
              <a:rPr lang="ru-RU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169 м.  </a:t>
            </a:r>
            <a:r>
              <a:rPr lang="ru-RU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Население</a:t>
            </a:r>
            <a:r>
              <a:rPr lang="ru-RU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953 384. Город совсем молодой! Ему всего 145 лет</a:t>
            </a:r>
            <a:r>
              <a:rPr lang="ru-RU" dirty="0"/>
              <a:t>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01024" y="2"/>
            <a:ext cx="7197726" cy="45719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445901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2112">
        <p15:prstTrans prst="fracture"/>
      </p:transition>
    </mc:Choice>
    <mc:Fallback>
      <p:transition spd="slow" advTm="211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kcent-group.com/uploads/posts/2013-11/1385367109_donetsk-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01795" y="552450"/>
            <a:ext cx="9525000" cy="592562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422488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spd="med" advTm="6338">
        <p15:prstTrans prst="peelOff"/>
      </p:transition>
    </mc:Choice>
    <mc:Fallback>
      <p:transition spd="med" advTm="633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093" y="722312"/>
            <a:ext cx="4417540" cy="1118845"/>
          </a:xfrm>
        </p:spPr>
        <p:txBody>
          <a:bodyPr>
            <a:normAutofit/>
          </a:bodyPr>
          <a:lstStyle/>
          <a:p>
            <a:r>
              <a:rPr lang="kk-KZ" sz="3200" dirty="0" smtClean="0"/>
              <a:t>         Вокзал 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74" y="2737022"/>
            <a:ext cx="4862384" cy="1828800"/>
          </a:xfrm>
        </p:spPr>
        <p:txBody>
          <a:bodyPr>
            <a:normAutofit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Центральный железнодорожный вокзал Донецка находится в северной части города.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9218" name="Picture 2" descr="http://i.obozrevatel.ua/8/1278118/gallery/676247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124" r="26124"/>
          <a:stretch>
            <a:fillRect/>
          </a:stretch>
        </p:blipFill>
        <p:spPr bwMode="auto">
          <a:xfrm>
            <a:off x="5721178" y="914400"/>
            <a:ext cx="5096051" cy="4572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24903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87015"/>
            <a:ext cx="3680885" cy="1371600"/>
          </a:xfrm>
        </p:spPr>
        <p:txBody>
          <a:bodyPr>
            <a:normAutofit/>
          </a:bodyPr>
          <a:lstStyle/>
          <a:p>
            <a:pPr lvl="0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Отел BonBon.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258616"/>
            <a:ext cx="3680885" cy="3742938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остановиться в отеле BonBon. Гостиница уникальная, другой такой в Украине, даже в мире, наверное, нет. Здание выполнено в стиле знаменитого архитектора Антонио Гауди.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172" name="Picture 4" descr="http://tochka-na-karte.ru/modules/photo/images/3504-Otel-BonBon-v-Donecke.jpg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146066"/>
            <a:ext cx="6169025" cy="45503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22879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 advTm="2245">
        <p14:honeycomb/>
      </p:transition>
    </mc:Choice>
    <mc:Fallback>
      <p:transition spd="slow" advTm="224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888642"/>
            <a:ext cx="10131425" cy="927280"/>
          </a:xfrm>
        </p:spPr>
        <p:txBody>
          <a:bodyPr>
            <a:normAutofit fontScale="90000"/>
          </a:bodyPr>
          <a:lstStyle/>
          <a:p>
            <a:pPr lvl="0"/>
            <a:r>
              <a:rPr lang="ru-RU" sz="3100" dirty="0"/>
              <a:t>Бульвар Пушкина - это одно из самых уютных, чистых и красивых мест в Донецке. Именно отсюда стоит начинать знакомство с городом.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6" name="Рисунок 4" descr="&amp;Dcy;&amp;ocy;&amp;scy;&amp;tcy;&amp;ocy;&amp;pcy;&amp;rcy;&amp;icy;&amp;mcy;&amp;iecy;&amp;chcy;&amp;acy;&amp;tcy;&amp;iecy;&amp;lcy;&amp;softcy;&amp;ncy;&amp;ocy;&amp;scy;&amp;tcy;&amp;icy; &amp;Dcy;&amp;ocy;&amp;ncy;&amp;iecy;&amp;tscy;&amp;kcy;&amp;acy;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86186" y="2141538"/>
            <a:ext cx="4866216" cy="40016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68" name="Picture 20" descr="http://donetsk.nrt.su/netcat_files/325/375/2454988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2141538"/>
            <a:ext cx="4995863" cy="40016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Audio 11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9234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Tm="2618">
        <p14:vortex dir="r"/>
      </p:transition>
    </mc:Choice>
    <mc:Fallback>
      <p:transition spd="slow" advTm="261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471151"/>
            <a:ext cx="3680885" cy="912255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пальмы Мерцалова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596980"/>
            <a:ext cx="3680885" cy="4194221"/>
          </a:xfrm>
        </p:spPr>
        <p:txBody>
          <a:bodyPr>
            <a:normAutofit/>
          </a:bodyPr>
          <a:lstStyle/>
          <a:p>
            <a:pPr lvl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Настоящый символ Донецка - пальмы Мерцалова, точнее ее точной копии. Выкованная из рельса в конце XIX века кузнецом Алексеем Мерцаловым пальма получила гран-при на Парижской промышленной выставке в 1900 году. Расположена копия пальмы прямо у здания донецкой облгосадминистрации.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7" name="Рисунок 5" descr="&amp;Dcy;&amp;ocy;&amp;scy;&amp;tcy;&amp;ocy;&amp;pcy;&amp;rcy;&amp;icy;&amp;mcy;&amp;iecy;&amp;chcy;&amp;acy;&amp;tcy;&amp;iecy;&amp;lcy;&amp;softcy;&amp;ncy;&amp;ocy;&amp;scy;&amp;tcy;&amp;icy; &amp;Dcy;&amp;ocy;&amp;ncy;&amp;iecy;&amp;tscy;&amp;kcy;&amp;acy;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99717" y="927281"/>
            <a:ext cx="6169025" cy="44331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58555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Tm="2449">
        <p14:prism/>
      </p:transition>
    </mc:Choice>
    <mc:Fallback>
      <p:transition spd="slow" advTm="244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dirty="0" smtClean="0"/>
              <a:t>царь-пушка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lvl="0"/>
            <a:r>
              <a:rPr lang="ru-RU" dirty="0"/>
              <a:t>Еще один символ Донецка – царь-пушка.</a:t>
            </a:r>
            <a:endParaRPr lang="en-US" dirty="0"/>
          </a:p>
          <a:p>
            <a:endParaRPr lang="en-US" dirty="0"/>
          </a:p>
        </p:txBody>
      </p:sp>
      <p:pic>
        <p:nvPicPr>
          <p:cNvPr id="4098" name="Picture 2" descr="http://govorit.donetsk.ua/sites/default/files/images/cannon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66686" y="861311"/>
            <a:ext cx="6450540" cy="51144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51000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Tm="1756">
        <p14:switch dir="r"/>
      </p:transition>
    </mc:Choice>
    <mc:Fallback>
      <p:transition spd="slow" advTm="175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TC103457452[[fn=Celestial]]</Template>
  <TotalTime>404</TotalTime>
  <Words>301</Words>
  <Application>Microsoft Office PowerPoint</Application>
  <PresentationFormat>Произвольный</PresentationFormat>
  <Paragraphs>38</Paragraphs>
  <Slides>16</Slides>
  <Notes>2</Notes>
  <HiddenSlides>0</HiddenSlides>
  <MMClips>12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Celestial</vt:lpstr>
      <vt:lpstr>ДОНЕЦК</vt:lpstr>
      <vt:lpstr>Слайд 2</vt:lpstr>
      <vt:lpstr>В Украине много красивых и больших городов. Сейчас я хочу рассказать вам о Донецке.  Доне́цк — город на востоке Украины на реке Кальмиус.  Площадь: 358 км².  Высота над уровнем моря: 169 м.  Население: 953 384. Город совсем молодой! Ему всего 145 лет. </vt:lpstr>
      <vt:lpstr>Слайд 4</vt:lpstr>
      <vt:lpstr>         Вокзал </vt:lpstr>
      <vt:lpstr>Отел BonBon. </vt:lpstr>
      <vt:lpstr>Бульвар Пушкина - это одно из самых уютных, чистых и красивых мест в Донецке. Именно отсюда стоит начинать знакомство с городом.  </vt:lpstr>
      <vt:lpstr>пальмы Мерцалова</vt:lpstr>
      <vt:lpstr>царь-пушка </vt:lpstr>
      <vt:lpstr>Отправляемся на набережную Кальмиуса прогуляться </vt:lpstr>
      <vt:lpstr>Парк Щербакова - главный парк Донецка, можно сказать, культурный центр. На праздники здесь обычно проводятся массовые гуляния, в будни людей немного, поэтому тут очень спокойно и уютно. </vt:lpstr>
      <vt:lpstr>Донбасс-арена</vt:lpstr>
      <vt:lpstr>Слайд 13</vt:lpstr>
      <vt:lpstr>Слайд 14</vt:lpstr>
      <vt:lpstr>       Music bar         liverpool</vt:lpstr>
      <vt:lpstr>Слайд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Украине много красивых и больших городов. Сейчас я хочу рассказать вам о Донецке.  Доне́цк — город на востоке Украины на реке Кальмиус.  Площадь: 358 км².  Высота над уровнем моря: 169 м.  Население: 953 384. Город совсем молодой! Ему всего 145 лет.</dc:title>
  <dc:creator>kuka</dc:creator>
  <cp:lastModifiedBy>Я</cp:lastModifiedBy>
  <cp:revision>28</cp:revision>
  <dcterms:created xsi:type="dcterms:W3CDTF">2014-10-22T04:39:39Z</dcterms:created>
  <dcterms:modified xsi:type="dcterms:W3CDTF">2014-10-31T12:58:17Z</dcterms:modified>
</cp:coreProperties>
</file>