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1" r:id="rId1"/>
  </p:sldMasterIdLst>
  <p:notesMasterIdLst>
    <p:notesMasterId r:id="rId12"/>
  </p:notesMasterIdLst>
  <p:sldIdLst>
    <p:sldId id="256" r:id="rId2"/>
    <p:sldId id="259" r:id="rId3"/>
    <p:sldId id="273" r:id="rId4"/>
    <p:sldId id="263" r:id="rId5"/>
    <p:sldId id="271" r:id="rId6"/>
    <p:sldId id="267" r:id="rId7"/>
    <p:sldId id="268" r:id="rId8"/>
    <p:sldId id="269" r:id="rId9"/>
    <p:sldId id="270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6" autoAdjust="0"/>
    <p:restoredTop sz="94604"/>
  </p:normalViewPr>
  <p:slideViewPr>
    <p:cSldViewPr snapToGrid="0" snapToObjects="1">
      <p:cViewPr>
        <p:scale>
          <a:sx n="147" d="100"/>
          <a:sy n="147" d="100"/>
        </p:scale>
        <p:origin x="312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0A82F-EA70-5D45-A97B-DE9D7EAB325C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14BB53-ABC7-E447-A22B-335881E44076}">
      <dgm:prSet phldrT="[Текст]"/>
      <dgm:spPr/>
      <dgm:t>
        <a:bodyPr/>
        <a:lstStyle/>
        <a:p>
          <a:r>
            <a:rPr lang="en-US" dirty="0" smtClean="0"/>
            <a:t>Literacy</a:t>
          </a:r>
          <a:endParaRPr lang="ru-RU" dirty="0"/>
        </a:p>
      </dgm:t>
    </dgm:pt>
    <dgm:pt modelId="{9AADABDB-D13B-EA41-85B4-8BBAE5F0A959}" type="parTrans" cxnId="{4DA434B8-D251-4441-8B0D-CAA4C120ADCA}">
      <dgm:prSet/>
      <dgm:spPr/>
      <dgm:t>
        <a:bodyPr/>
        <a:lstStyle/>
        <a:p>
          <a:endParaRPr lang="ru-RU"/>
        </a:p>
      </dgm:t>
    </dgm:pt>
    <dgm:pt modelId="{9A0685A5-A714-9849-BABF-DDEDA2EE1062}" type="sibTrans" cxnId="{4DA434B8-D251-4441-8B0D-CAA4C120ADCA}">
      <dgm:prSet/>
      <dgm:spPr/>
      <dgm:t>
        <a:bodyPr/>
        <a:lstStyle/>
        <a:p>
          <a:endParaRPr lang="ru-RU"/>
        </a:p>
      </dgm:t>
    </dgm:pt>
    <dgm:pt modelId="{44BE7BF7-BD1E-8240-93C0-B74D4B0F240B}">
      <dgm:prSet phldrT="[Текст]"/>
      <dgm:spPr/>
      <dgm:t>
        <a:bodyPr/>
        <a:lstStyle/>
        <a:p>
          <a:r>
            <a:rPr lang="en-US" dirty="0" smtClean="0"/>
            <a:t>Handwriting</a:t>
          </a:r>
          <a:endParaRPr lang="ru-RU" dirty="0"/>
        </a:p>
      </dgm:t>
    </dgm:pt>
    <dgm:pt modelId="{4DCCD39B-CF89-CF42-B373-08149F7C741C}" type="parTrans" cxnId="{7B04F4C9-AF48-6C49-BE53-9A4FBB83C3F8}">
      <dgm:prSet/>
      <dgm:spPr/>
      <dgm:t>
        <a:bodyPr/>
        <a:lstStyle/>
        <a:p>
          <a:endParaRPr lang="ru-RU"/>
        </a:p>
      </dgm:t>
    </dgm:pt>
    <dgm:pt modelId="{CE9A411C-4F3C-894C-B479-2398A858942F}" type="sibTrans" cxnId="{7B04F4C9-AF48-6C49-BE53-9A4FBB83C3F8}">
      <dgm:prSet/>
      <dgm:spPr/>
      <dgm:t>
        <a:bodyPr/>
        <a:lstStyle/>
        <a:p>
          <a:endParaRPr lang="ru-RU"/>
        </a:p>
      </dgm:t>
    </dgm:pt>
    <dgm:pt modelId="{EDAE01BB-9F53-4545-A9C5-ABEEF8D3E1EF}">
      <dgm:prSet phldrT="[Текст]"/>
      <dgm:spPr/>
      <dgm:t>
        <a:bodyPr/>
        <a:lstStyle/>
        <a:p>
          <a:r>
            <a:rPr lang="en-US" dirty="0" smtClean="0"/>
            <a:t>Spelling</a:t>
          </a:r>
          <a:endParaRPr lang="ru-RU" dirty="0"/>
        </a:p>
      </dgm:t>
    </dgm:pt>
    <dgm:pt modelId="{E51CF76C-D007-4147-A775-472F897EE220}" type="parTrans" cxnId="{0E2DBAC1-3FC4-2342-9F8C-69CD19DF0BD0}">
      <dgm:prSet/>
      <dgm:spPr/>
      <dgm:t>
        <a:bodyPr/>
        <a:lstStyle/>
        <a:p>
          <a:endParaRPr lang="ru-RU"/>
        </a:p>
      </dgm:t>
    </dgm:pt>
    <dgm:pt modelId="{16FBF654-2DCB-8540-9FCF-23E69EA6C68E}" type="sibTrans" cxnId="{0E2DBAC1-3FC4-2342-9F8C-69CD19DF0BD0}">
      <dgm:prSet/>
      <dgm:spPr/>
      <dgm:t>
        <a:bodyPr/>
        <a:lstStyle/>
        <a:p>
          <a:endParaRPr lang="ru-RU"/>
        </a:p>
      </dgm:t>
    </dgm:pt>
    <dgm:pt modelId="{2ACE8494-9ED3-DC46-AD53-F75A8C9EAF53}">
      <dgm:prSet phldrT="[Текст]"/>
      <dgm:spPr/>
      <dgm:t>
        <a:bodyPr/>
        <a:lstStyle/>
        <a:p>
          <a:r>
            <a:rPr lang="en-US" dirty="0" smtClean="0"/>
            <a:t>Layout and punctuation</a:t>
          </a:r>
          <a:endParaRPr lang="ru-RU" dirty="0"/>
        </a:p>
      </dgm:t>
    </dgm:pt>
    <dgm:pt modelId="{DA0EC70C-1C8B-154B-8F83-E91D7965C540}" type="parTrans" cxnId="{8F3FD189-903A-884D-AF04-9DDEA7214A5C}">
      <dgm:prSet/>
      <dgm:spPr/>
      <dgm:t>
        <a:bodyPr/>
        <a:lstStyle/>
        <a:p>
          <a:endParaRPr lang="ru-RU"/>
        </a:p>
      </dgm:t>
    </dgm:pt>
    <dgm:pt modelId="{56BEE625-4698-8744-9AE5-80D21F5B25D6}" type="sibTrans" cxnId="{8F3FD189-903A-884D-AF04-9DDEA7214A5C}">
      <dgm:prSet/>
      <dgm:spPr/>
      <dgm:t>
        <a:bodyPr/>
        <a:lstStyle/>
        <a:p>
          <a:endParaRPr lang="ru-RU"/>
        </a:p>
      </dgm:t>
    </dgm:pt>
    <dgm:pt modelId="{595ADCE5-B221-1A49-81EF-79B9E33F0A72}" type="pres">
      <dgm:prSet presAssocID="{2C60A82F-EA70-5D45-A97B-DE9D7EAB325C}" presName="matrix" presStyleCnt="0">
        <dgm:presLayoutVars>
          <dgm:chMax val="1"/>
          <dgm:dir/>
          <dgm:resizeHandles val="exact"/>
        </dgm:presLayoutVars>
      </dgm:prSet>
      <dgm:spPr/>
    </dgm:pt>
    <dgm:pt modelId="{334D17A6-06F0-A746-8462-867625C9D92A}" type="pres">
      <dgm:prSet presAssocID="{2C60A82F-EA70-5D45-A97B-DE9D7EAB325C}" presName="diamond" presStyleLbl="bgShp" presStyleIdx="0" presStyleCnt="1"/>
      <dgm:spPr/>
    </dgm:pt>
    <dgm:pt modelId="{EBAA41D9-2D2F-624A-B084-E41D56E853AE}" type="pres">
      <dgm:prSet presAssocID="{2C60A82F-EA70-5D45-A97B-DE9D7EAB325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4DAB8-B782-6C49-B28B-A3589E79D911}" type="pres">
      <dgm:prSet presAssocID="{2C60A82F-EA70-5D45-A97B-DE9D7EAB325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6A3F5-3163-EE44-8765-916266A6A250}" type="pres">
      <dgm:prSet presAssocID="{2C60A82F-EA70-5D45-A97B-DE9D7EAB325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D88A8-EB44-FA45-871F-DD3692A3EB80}" type="pres">
      <dgm:prSet presAssocID="{2C60A82F-EA70-5D45-A97B-DE9D7EAB325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C7BCF11-E5F1-234C-B880-B340C08D89BC}" type="presOf" srcId="{EDAE01BB-9F53-4545-A9C5-ABEEF8D3E1EF}" destId="{6086A3F5-3163-EE44-8765-916266A6A250}" srcOrd="0" destOrd="0" presId="urn:microsoft.com/office/officeart/2005/8/layout/matrix3"/>
    <dgm:cxn modelId="{0E2DBAC1-3FC4-2342-9F8C-69CD19DF0BD0}" srcId="{2C60A82F-EA70-5D45-A97B-DE9D7EAB325C}" destId="{EDAE01BB-9F53-4545-A9C5-ABEEF8D3E1EF}" srcOrd="2" destOrd="0" parTransId="{E51CF76C-D007-4147-A775-472F897EE220}" sibTransId="{16FBF654-2DCB-8540-9FCF-23E69EA6C68E}"/>
    <dgm:cxn modelId="{69FAF5E2-9855-8649-976D-CDCCC99FD881}" type="presOf" srcId="{2ACE8494-9ED3-DC46-AD53-F75A8C9EAF53}" destId="{C7BD88A8-EB44-FA45-871F-DD3692A3EB80}" srcOrd="0" destOrd="0" presId="urn:microsoft.com/office/officeart/2005/8/layout/matrix3"/>
    <dgm:cxn modelId="{8F3FD189-903A-884D-AF04-9DDEA7214A5C}" srcId="{2C60A82F-EA70-5D45-A97B-DE9D7EAB325C}" destId="{2ACE8494-9ED3-DC46-AD53-F75A8C9EAF53}" srcOrd="3" destOrd="0" parTransId="{DA0EC70C-1C8B-154B-8F83-E91D7965C540}" sibTransId="{56BEE625-4698-8744-9AE5-80D21F5B25D6}"/>
    <dgm:cxn modelId="{E788FBCC-F7B8-8D46-BA55-60FFC8B5A34D}" type="presOf" srcId="{9314BB53-ABC7-E447-A22B-335881E44076}" destId="{EBAA41D9-2D2F-624A-B084-E41D56E853AE}" srcOrd="0" destOrd="0" presId="urn:microsoft.com/office/officeart/2005/8/layout/matrix3"/>
    <dgm:cxn modelId="{2BDD38CF-7E20-8F43-AC10-4D7EA81A608A}" type="presOf" srcId="{44BE7BF7-BD1E-8240-93C0-B74D4B0F240B}" destId="{36F4DAB8-B782-6C49-B28B-A3589E79D911}" srcOrd="0" destOrd="0" presId="urn:microsoft.com/office/officeart/2005/8/layout/matrix3"/>
    <dgm:cxn modelId="{2375D894-D2FF-0F4C-983B-C272B1E6476D}" type="presOf" srcId="{2C60A82F-EA70-5D45-A97B-DE9D7EAB325C}" destId="{595ADCE5-B221-1A49-81EF-79B9E33F0A72}" srcOrd="0" destOrd="0" presId="urn:microsoft.com/office/officeart/2005/8/layout/matrix3"/>
    <dgm:cxn modelId="{4DA434B8-D251-4441-8B0D-CAA4C120ADCA}" srcId="{2C60A82F-EA70-5D45-A97B-DE9D7EAB325C}" destId="{9314BB53-ABC7-E447-A22B-335881E44076}" srcOrd="0" destOrd="0" parTransId="{9AADABDB-D13B-EA41-85B4-8BBAE5F0A959}" sibTransId="{9A0685A5-A714-9849-BABF-DDEDA2EE1062}"/>
    <dgm:cxn modelId="{7B04F4C9-AF48-6C49-BE53-9A4FBB83C3F8}" srcId="{2C60A82F-EA70-5D45-A97B-DE9D7EAB325C}" destId="{44BE7BF7-BD1E-8240-93C0-B74D4B0F240B}" srcOrd="1" destOrd="0" parTransId="{4DCCD39B-CF89-CF42-B373-08149F7C741C}" sibTransId="{CE9A411C-4F3C-894C-B479-2398A858942F}"/>
    <dgm:cxn modelId="{A28FA268-6149-274F-86EB-8A1B72E45361}" type="presParOf" srcId="{595ADCE5-B221-1A49-81EF-79B9E33F0A72}" destId="{334D17A6-06F0-A746-8462-867625C9D92A}" srcOrd="0" destOrd="0" presId="urn:microsoft.com/office/officeart/2005/8/layout/matrix3"/>
    <dgm:cxn modelId="{32E69CDB-982B-754A-8333-D494C5FA960B}" type="presParOf" srcId="{595ADCE5-B221-1A49-81EF-79B9E33F0A72}" destId="{EBAA41D9-2D2F-624A-B084-E41D56E853AE}" srcOrd="1" destOrd="0" presId="urn:microsoft.com/office/officeart/2005/8/layout/matrix3"/>
    <dgm:cxn modelId="{EE7B120E-399C-7E4A-B21B-FE7EC6B1EA87}" type="presParOf" srcId="{595ADCE5-B221-1A49-81EF-79B9E33F0A72}" destId="{36F4DAB8-B782-6C49-B28B-A3589E79D911}" srcOrd="2" destOrd="0" presId="urn:microsoft.com/office/officeart/2005/8/layout/matrix3"/>
    <dgm:cxn modelId="{5F20BB03-D1C3-E542-A4A0-83AF4446F6A6}" type="presParOf" srcId="{595ADCE5-B221-1A49-81EF-79B9E33F0A72}" destId="{6086A3F5-3163-EE44-8765-916266A6A250}" srcOrd="3" destOrd="0" presId="urn:microsoft.com/office/officeart/2005/8/layout/matrix3"/>
    <dgm:cxn modelId="{CF1AA750-A0F0-434A-89CB-6E688BD228AA}" type="presParOf" srcId="{595ADCE5-B221-1A49-81EF-79B9E33F0A72}" destId="{C7BD88A8-EB44-FA45-871F-DD3692A3EB8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7498C-0857-6841-9CF5-FD77768D9309}" type="doc">
      <dgm:prSet loTypeId="urn:microsoft.com/office/officeart/2008/layout/CaptionedPicture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132A83-B04C-6C4D-9AE4-CD49D655E192}">
      <dgm:prSet phldrT="[Текст]"/>
      <dgm:spPr/>
      <dgm:t>
        <a:bodyPr/>
        <a:lstStyle/>
        <a:p>
          <a:r>
            <a:rPr lang="en-US" dirty="0" smtClean="0"/>
            <a:t>Motivator </a:t>
          </a:r>
          <a:endParaRPr lang="ru-RU" dirty="0"/>
        </a:p>
      </dgm:t>
    </dgm:pt>
    <dgm:pt modelId="{28067816-7742-BC44-9AE9-1D93677348C7}" type="parTrans" cxnId="{17B76880-4804-2140-9201-0983662A601A}">
      <dgm:prSet/>
      <dgm:spPr/>
      <dgm:t>
        <a:bodyPr/>
        <a:lstStyle/>
        <a:p>
          <a:endParaRPr lang="ru-RU"/>
        </a:p>
      </dgm:t>
    </dgm:pt>
    <dgm:pt modelId="{88257937-FCE9-DB4E-BA03-8EDF9D08C326}" type="sibTrans" cxnId="{17B76880-4804-2140-9201-0983662A601A}">
      <dgm:prSet/>
      <dgm:spPr/>
      <dgm:t>
        <a:bodyPr/>
        <a:lstStyle/>
        <a:p>
          <a:endParaRPr lang="ru-RU"/>
        </a:p>
      </dgm:t>
    </dgm:pt>
    <dgm:pt modelId="{84E9E8A1-A500-1540-923E-70FF66D3AEFA}">
      <dgm:prSet phldrT="[Текст]"/>
      <dgm:spPr/>
      <dgm:t>
        <a:bodyPr/>
        <a:lstStyle/>
        <a:p>
          <a:r>
            <a:rPr lang="en-US" dirty="0" smtClean="0"/>
            <a:t>Resource </a:t>
          </a:r>
          <a:endParaRPr lang="ru-RU" dirty="0"/>
        </a:p>
      </dgm:t>
    </dgm:pt>
    <dgm:pt modelId="{4C9E6D2B-5C66-3044-B427-D9A59AEAC9C2}" type="parTrans" cxnId="{F9AED885-C15B-E848-8D8A-917F4D3CD2C1}">
      <dgm:prSet/>
      <dgm:spPr/>
      <dgm:t>
        <a:bodyPr/>
        <a:lstStyle/>
        <a:p>
          <a:endParaRPr lang="ru-RU"/>
        </a:p>
      </dgm:t>
    </dgm:pt>
    <dgm:pt modelId="{D8E7BBD4-E131-EB41-8AD1-D899450B883E}" type="sibTrans" cxnId="{F9AED885-C15B-E848-8D8A-917F4D3CD2C1}">
      <dgm:prSet/>
      <dgm:spPr/>
      <dgm:t>
        <a:bodyPr/>
        <a:lstStyle/>
        <a:p>
          <a:endParaRPr lang="ru-RU"/>
        </a:p>
      </dgm:t>
    </dgm:pt>
    <dgm:pt modelId="{B7792C6C-9153-D440-8689-EA6279F6EDDB}">
      <dgm:prSet phldrT="[Текст]"/>
      <dgm:spPr/>
      <dgm:t>
        <a:bodyPr/>
        <a:lstStyle/>
        <a:p>
          <a:r>
            <a:rPr lang="en-US" dirty="0" smtClean="0"/>
            <a:t>Feedback provider</a:t>
          </a:r>
          <a:endParaRPr lang="ru-RU" dirty="0"/>
        </a:p>
      </dgm:t>
    </dgm:pt>
    <dgm:pt modelId="{5A14E71D-D617-9148-90BE-A86F4F093357}" type="parTrans" cxnId="{FE9F4796-8473-EB48-B568-2DABD4B4C9D4}">
      <dgm:prSet/>
      <dgm:spPr/>
      <dgm:t>
        <a:bodyPr/>
        <a:lstStyle/>
        <a:p>
          <a:endParaRPr lang="ru-RU"/>
        </a:p>
      </dgm:t>
    </dgm:pt>
    <dgm:pt modelId="{346C6EA4-8F4D-7E4D-A46D-19CC841C5727}" type="sibTrans" cxnId="{FE9F4796-8473-EB48-B568-2DABD4B4C9D4}">
      <dgm:prSet/>
      <dgm:spPr/>
      <dgm:t>
        <a:bodyPr/>
        <a:lstStyle/>
        <a:p>
          <a:endParaRPr lang="ru-RU"/>
        </a:p>
      </dgm:t>
    </dgm:pt>
    <dgm:pt modelId="{5906D459-7F33-FA43-BACE-C62FA36EBE8D}" type="pres">
      <dgm:prSet presAssocID="{6257498C-0857-6841-9CF5-FD77768D930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79E5E542-5B4A-BC4A-8D02-C0D4CB74297B}" type="pres">
      <dgm:prSet presAssocID="{CB132A83-B04C-6C4D-9AE4-CD49D655E192}" presName="composite" presStyleCnt="0">
        <dgm:presLayoutVars>
          <dgm:chMax val="1"/>
          <dgm:chPref val="1"/>
        </dgm:presLayoutVars>
      </dgm:prSet>
      <dgm:spPr/>
    </dgm:pt>
    <dgm:pt modelId="{D7D025ED-D320-6C49-84B3-71F6EF26280F}" type="pres">
      <dgm:prSet presAssocID="{CB132A83-B04C-6C4D-9AE4-CD49D655E192}" presName="Accent" presStyleLbl="trAlignAcc1" presStyleIdx="0" presStyleCnt="3">
        <dgm:presLayoutVars>
          <dgm:chMax val="0"/>
          <dgm:chPref val="0"/>
        </dgm:presLayoutVars>
      </dgm:prSet>
      <dgm:spPr/>
    </dgm:pt>
    <dgm:pt modelId="{E6BC2796-5F46-F345-960A-8C8AE7DBF653}" type="pres">
      <dgm:prSet presAssocID="{CB132A83-B04C-6C4D-9AE4-CD49D655E192}" presName="Image" presStyleLbl="alignImgPlace1" presStyleIdx="0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4FED2D30-E609-444D-A36E-4F67A8E43043}" type="pres">
      <dgm:prSet presAssocID="{CB132A83-B04C-6C4D-9AE4-CD49D655E192}" presName="ChildComposite" presStyleCnt="0"/>
      <dgm:spPr/>
    </dgm:pt>
    <dgm:pt modelId="{2463A678-038B-E644-AA98-0CB53AE91DAB}" type="pres">
      <dgm:prSet presAssocID="{CB132A83-B04C-6C4D-9AE4-CD49D655E192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37DFC54-C3E7-2B4A-946E-354F67AA4632}" type="pres">
      <dgm:prSet presAssocID="{CB132A83-B04C-6C4D-9AE4-CD49D655E192}" presName="Parent" presStyleLbl="revTx" presStyleIdx="0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B46C5-66DF-D640-A98C-35F36AD9067E}" type="pres">
      <dgm:prSet presAssocID="{88257937-FCE9-DB4E-BA03-8EDF9D08C326}" presName="sibTrans" presStyleCnt="0"/>
      <dgm:spPr/>
    </dgm:pt>
    <dgm:pt modelId="{DBAC0AF7-2AA3-BE45-80C5-80A2612AC548}" type="pres">
      <dgm:prSet presAssocID="{84E9E8A1-A500-1540-923E-70FF66D3AEFA}" presName="composite" presStyleCnt="0">
        <dgm:presLayoutVars>
          <dgm:chMax val="1"/>
          <dgm:chPref val="1"/>
        </dgm:presLayoutVars>
      </dgm:prSet>
      <dgm:spPr/>
    </dgm:pt>
    <dgm:pt modelId="{DB83DCA3-1054-8540-9AAB-10746EDFFBC4}" type="pres">
      <dgm:prSet presAssocID="{84E9E8A1-A500-1540-923E-70FF66D3AEFA}" presName="Accent" presStyleLbl="trAlignAcc1" presStyleIdx="1" presStyleCnt="3">
        <dgm:presLayoutVars>
          <dgm:chMax val="0"/>
          <dgm:chPref val="0"/>
        </dgm:presLayoutVars>
      </dgm:prSet>
      <dgm:spPr/>
    </dgm:pt>
    <dgm:pt modelId="{CB24CFAD-2109-244B-AB85-1F043BC0D42E}" type="pres">
      <dgm:prSet presAssocID="{84E9E8A1-A500-1540-923E-70FF66D3AEFA}" presName="Image" presStyleLbl="alignImgPlace1" presStyleIdx="1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D0A6B339-9432-4748-8F4B-F3D984314851}" type="pres">
      <dgm:prSet presAssocID="{84E9E8A1-A500-1540-923E-70FF66D3AEFA}" presName="ChildComposite" presStyleCnt="0"/>
      <dgm:spPr/>
    </dgm:pt>
    <dgm:pt modelId="{3872BF88-7C39-AA47-8BB8-D795CFCC362B}" type="pres">
      <dgm:prSet presAssocID="{84E9E8A1-A500-1540-923E-70FF66D3AEFA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48C5454-F3E2-0F4D-88FB-5876F367E4D5}" type="pres">
      <dgm:prSet presAssocID="{84E9E8A1-A500-1540-923E-70FF66D3AEFA}" presName="Parent" presStyleLbl="revTx" presStyleIdx="1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56EB9-A60C-8045-B718-29F73AA67915}" type="pres">
      <dgm:prSet presAssocID="{D8E7BBD4-E131-EB41-8AD1-D899450B883E}" presName="sibTrans" presStyleCnt="0"/>
      <dgm:spPr/>
    </dgm:pt>
    <dgm:pt modelId="{C71461E8-0512-CD4F-A0D7-CDD6293BFBA6}" type="pres">
      <dgm:prSet presAssocID="{B7792C6C-9153-D440-8689-EA6279F6EDDB}" presName="composite" presStyleCnt="0">
        <dgm:presLayoutVars>
          <dgm:chMax val="1"/>
          <dgm:chPref val="1"/>
        </dgm:presLayoutVars>
      </dgm:prSet>
      <dgm:spPr/>
    </dgm:pt>
    <dgm:pt modelId="{AB35D7AF-CFA8-664F-B9D1-6C8EE9CED915}" type="pres">
      <dgm:prSet presAssocID="{B7792C6C-9153-D440-8689-EA6279F6EDDB}" presName="Accent" presStyleLbl="trAlignAcc1" presStyleIdx="2" presStyleCnt="3">
        <dgm:presLayoutVars>
          <dgm:chMax val="0"/>
          <dgm:chPref val="0"/>
        </dgm:presLayoutVars>
      </dgm:prSet>
      <dgm:spPr/>
    </dgm:pt>
    <dgm:pt modelId="{D368F27F-5B94-2146-9BEB-BE5B7681A33C}" type="pres">
      <dgm:prSet presAssocID="{B7792C6C-9153-D440-8689-EA6279F6EDDB}" presName="Image" presStyleLbl="alignImgPlace1" presStyleIdx="2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10F7B96B-86C6-2F4E-B0AE-4082C95224D5}" type="pres">
      <dgm:prSet presAssocID="{B7792C6C-9153-D440-8689-EA6279F6EDDB}" presName="ChildComposite" presStyleCnt="0"/>
      <dgm:spPr/>
    </dgm:pt>
    <dgm:pt modelId="{0337CB8C-5D96-AF4A-B0EE-EA7F95FC3BF3}" type="pres">
      <dgm:prSet presAssocID="{B7792C6C-9153-D440-8689-EA6279F6EDDB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DD761D3-C133-5244-A81E-B3A51EA95DD3}" type="pres">
      <dgm:prSet presAssocID="{B7792C6C-9153-D440-8689-EA6279F6EDDB}" presName="Parent" presStyleLbl="revTx" presStyleIdx="2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4EEC9-2829-F04D-AF77-8D70982F702D}" type="presOf" srcId="{6257498C-0857-6841-9CF5-FD77768D9309}" destId="{5906D459-7F33-FA43-BACE-C62FA36EBE8D}" srcOrd="0" destOrd="0" presId="urn:microsoft.com/office/officeart/2008/layout/CaptionedPictures"/>
    <dgm:cxn modelId="{0D70C671-6F13-8F47-B1D1-810BF1807DE3}" type="presOf" srcId="{CB132A83-B04C-6C4D-9AE4-CD49D655E192}" destId="{A37DFC54-C3E7-2B4A-946E-354F67AA4632}" srcOrd="0" destOrd="0" presId="urn:microsoft.com/office/officeart/2008/layout/CaptionedPictures"/>
    <dgm:cxn modelId="{AEA6B651-EB8A-EE47-BBCB-4713763B6803}" type="presOf" srcId="{B7792C6C-9153-D440-8689-EA6279F6EDDB}" destId="{6DD761D3-C133-5244-A81E-B3A51EA95DD3}" srcOrd="0" destOrd="0" presId="urn:microsoft.com/office/officeart/2008/layout/CaptionedPictures"/>
    <dgm:cxn modelId="{FE9F4796-8473-EB48-B568-2DABD4B4C9D4}" srcId="{6257498C-0857-6841-9CF5-FD77768D9309}" destId="{B7792C6C-9153-D440-8689-EA6279F6EDDB}" srcOrd="2" destOrd="0" parTransId="{5A14E71D-D617-9148-90BE-A86F4F093357}" sibTransId="{346C6EA4-8F4D-7E4D-A46D-19CC841C5727}"/>
    <dgm:cxn modelId="{17B76880-4804-2140-9201-0983662A601A}" srcId="{6257498C-0857-6841-9CF5-FD77768D9309}" destId="{CB132A83-B04C-6C4D-9AE4-CD49D655E192}" srcOrd="0" destOrd="0" parTransId="{28067816-7742-BC44-9AE9-1D93677348C7}" sibTransId="{88257937-FCE9-DB4E-BA03-8EDF9D08C326}"/>
    <dgm:cxn modelId="{F9AED885-C15B-E848-8D8A-917F4D3CD2C1}" srcId="{6257498C-0857-6841-9CF5-FD77768D9309}" destId="{84E9E8A1-A500-1540-923E-70FF66D3AEFA}" srcOrd="1" destOrd="0" parTransId="{4C9E6D2B-5C66-3044-B427-D9A59AEAC9C2}" sibTransId="{D8E7BBD4-E131-EB41-8AD1-D899450B883E}"/>
    <dgm:cxn modelId="{8AD42343-B1FA-1249-AE9A-33A8D1E5DA7E}" type="presOf" srcId="{84E9E8A1-A500-1540-923E-70FF66D3AEFA}" destId="{248C5454-F3E2-0F4D-88FB-5876F367E4D5}" srcOrd="0" destOrd="0" presId="urn:microsoft.com/office/officeart/2008/layout/CaptionedPictures"/>
    <dgm:cxn modelId="{A4EB5726-58C3-C743-9458-036C9475F1CC}" type="presParOf" srcId="{5906D459-7F33-FA43-BACE-C62FA36EBE8D}" destId="{79E5E542-5B4A-BC4A-8D02-C0D4CB74297B}" srcOrd="0" destOrd="0" presId="urn:microsoft.com/office/officeart/2008/layout/CaptionedPictures"/>
    <dgm:cxn modelId="{30A0EB7B-70B4-9549-8C25-BB366B66D78C}" type="presParOf" srcId="{79E5E542-5B4A-BC4A-8D02-C0D4CB74297B}" destId="{D7D025ED-D320-6C49-84B3-71F6EF26280F}" srcOrd="0" destOrd="0" presId="urn:microsoft.com/office/officeart/2008/layout/CaptionedPictures"/>
    <dgm:cxn modelId="{C4B3EBC2-565E-154D-BE39-EC306F2E8045}" type="presParOf" srcId="{79E5E542-5B4A-BC4A-8D02-C0D4CB74297B}" destId="{E6BC2796-5F46-F345-960A-8C8AE7DBF653}" srcOrd="1" destOrd="0" presId="urn:microsoft.com/office/officeart/2008/layout/CaptionedPictures"/>
    <dgm:cxn modelId="{1E001F9F-BA36-6446-893D-D04305E02D8D}" type="presParOf" srcId="{79E5E542-5B4A-BC4A-8D02-C0D4CB74297B}" destId="{4FED2D30-E609-444D-A36E-4F67A8E43043}" srcOrd="2" destOrd="0" presId="urn:microsoft.com/office/officeart/2008/layout/CaptionedPictures"/>
    <dgm:cxn modelId="{0E692012-F419-F645-AB24-61C3A014921F}" type="presParOf" srcId="{4FED2D30-E609-444D-A36E-4F67A8E43043}" destId="{2463A678-038B-E644-AA98-0CB53AE91DAB}" srcOrd="0" destOrd="0" presId="urn:microsoft.com/office/officeart/2008/layout/CaptionedPictures"/>
    <dgm:cxn modelId="{E0157FB1-5FCF-9447-A0B9-8897772EB208}" type="presParOf" srcId="{4FED2D30-E609-444D-A36E-4F67A8E43043}" destId="{A37DFC54-C3E7-2B4A-946E-354F67AA4632}" srcOrd="1" destOrd="0" presId="urn:microsoft.com/office/officeart/2008/layout/CaptionedPictures"/>
    <dgm:cxn modelId="{D6AFB8CD-DCF1-F543-A192-75A440EC3263}" type="presParOf" srcId="{5906D459-7F33-FA43-BACE-C62FA36EBE8D}" destId="{C19B46C5-66DF-D640-A98C-35F36AD9067E}" srcOrd="1" destOrd="0" presId="urn:microsoft.com/office/officeart/2008/layout/CaptionedPictures"/>
    <dgm:cxn modelId="{D3695102-0D3A-7D4D-9BCF-211F350A1814}" type="presParOf" srcId="{5906D459-7F33-FA43-BACE-C62FA36EBE8D}" destId="{DBAC0AF7-2AA3-BE45-80C5-80A2612AC548}" srcOrd="2" destOrd="0" presId="urn:microsoft.com/office/officeart/2008/layout/CaptionedPictures"/>
    <dgm:cxn modelId="{C23A8B8B-5F17-B34F-8010-25753D57B2AC}" type="presParOf" srcId="{DBAC0AF7-2AA3-BE45-80C5-80A2612AC548}" destId="{DB83DCA3-1054-8540-9AAB-10746EDFFBC4}" srcOrd="0" destOrd="0" presId="urn:microsoft.com/office/officeart/2008/layout/CaptionedPictures"/>
    <dgm:cxn modelId="{422EBDDF-C388-EC4A-B098-DE44B042F8FE}" type="presParOf" srcId="{DBAC0AF7-2AA3-BE45-80C5-80A2612AC548}" destId="{CB24CFAD-2109-244B-AB85-1F043BC0D42E}" srcOrd="1" destOrd="0" presId="urn:microsoft.com/office/officeart/2008/layout/CaptionedPictures"/>
    <dgm:cxn modelId="{9FFBA7F6-4049-264A-B23E-C0C345707419}" type="presParOf" srcId="{DBAC0AF7-2AA3-BE45-80C5-80A2612AC548}" destId="{D0A6B339-9432-4748-8F4B-F3D984314851}" srcOrd="2" destOrd="0" presId="urn:microsoft.com/office/officeart/2008/layout/CaptionedPictures"/>
    <dgm:cxn modelId="{A203D91F-1D45-1A4B-8831-042B02445779}" type="presParOf" srcId="{D0A6B339-9432-4748-8F4B-F3D984314851}" destId="{3872BF88-7C39-AA47-8BB8-D795CFCC362B}" srcOrd="0" destOrd="0" presId="urn:microsoft.com/office/officeart/2008/layout/CaptionedPictures"/>
    <dgm:cxn modelId="{5AB2C515-9603-5C41-BCF2-59E1A1A90723}" type="presParOf" srcId="{D0A6B339-9432-4748-8F4B-F3D984314851}" destId="{248C5454-F3E2-0F4D-88FB-5876F367E4D5}" srcOrd="1" destOrd="0" presId="urn:microsoft.com/office/officeart/2008/layout/CaptionedPictures"/>
    <dgm:cxn modelId="{BAA2CBF4-4802-C640-9670-BCABE4654337}" type="presParOf" srcId="{5906D459-7F33-FA43-BACE-C62FA36EBE8D}" destId="{88156EB9-A60C-8045-B718-29F73AA67915}" srcOrd="3" destOrd="0" presId="urn:microsoft.com/office/officeart/2008/layout/CaptionedPictures"/>
    <dgm:cxn modelId="{06DE7EF0-5843-CB4C-BF62-0EF6B0BCF8FE}" type="presParOf" srcId="{5906D459-7F33-FA43-BACE-C62FA36EBE8D}" destId="{C71461E8-0512-CD4F-A0D7-CDD6293BFBA6}" srcOrd="4" destOrd="0" presId="urn:microsoft.com/office/officeart/2008/layout/CaptionedPictures"/>
    <dgm:cxn modelId="{44F9B5C4-2165-1B4A-97B4-8CDC6ED64FA7}" type="presParOf" srcId="{C71461E8-0512-CD4F-A0D7-CDD6293BFBA6}" destId="{AB35D7AF-CFA8-664F-B9D1-6C8EE9CED915}" srcOrd="0" destOrd="0" presId="urn:microsoft.com/office/officeart/2008/layout/CaptionedPictures"/>
    <dgm:cxn modelId="{D2C2BAFA-D960-7545-B7AE-E7C993E72482}" type="presParOf" srcId="{C71461E8-0512-CD4F-A0D7-CDD6293BFBA6}" destId="{D368F27F-5B94-2146-9BEB-BE5B7681A33C}" srcOrd="1" destOrd="0" presId="urn:microsoft.com/office/officeart/2008/layout/CaptionedPictures"/>
    <dgm:cxn modelId="{DF20CEF7-A125-094B-AE56-3E2ABEF6821D}" type="presParOf" srcId="{C71461E8-0512-CD4F-A0D7-CDD6293BFBA6}" destId="{10F7B96B-86C6-2F4E-B0AE-4082C95224D5}" srcOrd="2" destOrd="0" presId="urn:microsoft.com/office/officeart/2008/layout/CaptionedPictures"/>
    <dgm:cxn modelId="{6698DE2D-FB1A-F249-87F2-F09267546C87}" type="presParOf" srcId="{10F7B96B-86C6-2F4E-B0AE-4082C95224D5}" destId="{0337CB8C-5D96-AF4A-B0EE-EA7F95FC3BF3}" srcOrd="0" destOrd="0" presId="urn:microsoft.com/office/officeart/2008/layout/CaptionedPictures"/>
    <dgm:cxn modelId="{160C2B3D-5BF8-8C44-904B-52927C31C80F}" type="presParOf" srcId="{10F7B96B-86C6-2F4E-B0AE-4082C95224D5}" destId="{6DD761D3-C133-5244-A81E-B3A51EA95DD3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7657D-6A09-9444-9016-6C1334F377C4}" type="doc">
      <dgm:prSet loTypeId="urn:microsoft.com/office/officeart/2008/layout/PictureStrip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7963A0-1A5A-F949-843B-7BD55D429941}">
      <dgm:prSet phldrT="[Текст]"/>
      <dgm:spPr/>
      <dgm:t>
        <a:bodyPr/>
        <a:lstStyle/>
        <a:p>
          <a:r>
            <a:rPr lang="en-US" dirty="0" smtClean="0"/>
            <a:t> A PROCESS APPROACH</a:t>
          </a:r>
          <a:endParaRPr lang="ru-RU" dirty="0"/>
        </a:p>
      </dgm:t>
    </dgm:pt>
    <dgm:pt modelId="{6B20C14B-C52C-AD46-A211-51784AB9278F}" type="parTrans" cxnId="{2E1D2801-97EE-504F-BF7C-15E989FB0433}">
      <dgm:prSet/>
      <dgm:spPr/>
      <dgm:t>
        <a:bodyPr/>
        <a:lstStyle/>
        <a:p>
          <a:endParaRPr lang="ru-RU"/>
        </a:p>
      </dgm:t>
    </dgm:pt>
    <dgm:pt modelId="{4E79F9CD-2433-8341-859B-5D3102A84CCF}" type="sibTrans" cxnId="{2E1D2801-97EE-504F-BF7C-15E989FB0433}">
      <dgm:prSet/>
      <dgm:spPr/>
      <dgm:t>
        <a:bodyPr/>
        <a:lstStyle/>
        <a:p>
          <a:endParaRPr lang="ru-RU"/>
        </a:p>
      </dgm:t>
    </dgm:pt>
    <dgm:pt modelId="{E9E85D8E-F851-C840-B541-2ECAE0642A54}">
      <dgm:prSet phldrT="[Текст]"/>
      <dgm:spPr/>
      <dgm:t>
        <a:bodyPr/>
        <a:lstStyle/>
        <a:p>
          <a:r>
            <a:rPr lang="en-US" dirty="0" smtClean="0"/>
            <a:t>A SOCIAL-CONSTRUCTIONIST APPROACH</a:t>
          </a:r>
          <a:endParaRPr lang="ru-RU" dirty="0"/>
        </a:p>
      </dgm:t>
    </dgm:pt>
    <dgm:pt modelId="{32209791-2DD6-B544-8B07-A11B65DDBB38}" type="parTrans" cxnId="{253B5FD6-EEC0-6343-850A-8FAD8451ACE3}">
      <dgm:prSet/>
      <dgm:spPr/>
      <dgm:t>
        <a:bodyPr/>
        <a:lstStyle/>
        <a:p>
          <a:endParaRPr lang="ru-RU"/>
        </a:p>
      </dgm:t>
    </dgm:pt>
    <dgm:pt modelId="{1DAE8E04-816C-5B4F-8F03-D757F1B4C88B}" type="sibTrans" cxnId="{253B5FD6-EEC0-6343-850A-8FAD8451ACE3}">
      <dgm:prSet/>
      <dgm:spPr/>
      <dgm:t>
        <a:bodyPr/>
        <a:lstStyle/>
        <a:p>
          <a:endParaRPr lang="ru-RU"/>
        </a:p>
      </dgm:t>
    </dgm:pt>
    <dgm:pt modelId="{1B4E21A5-D385-7C43-814A-68F07065ED5F}">
      <dgm:prSet phldrT="[Текст]"/>
      <dgm:spPr/>
      <dgm:t>
        <a:bodyPr/>
        <a:lstStyle/>
        <a:p>
          <a:r>
            <a:rPr lang="en-US" dirty="0" smtClean="0"/>
            <a:t>A PRODUCT APPROACH</a:t>
          </a:r>
          <a:endParaRPr lang="ru-RU" dirty="0"/>
        </a:p>
      </dgm:t>
    </dgm:pt>
    <dgm:pt modelId="{61A315E3-B398-5E4E-9E7A-D4491A7E0B9B}" type="parTrans" cxnId="{B7B82592-4429-FC49-94E6-045D1458E715}">
      <dgm:prSet/>
      <dgm:spPr/>
      <dgm:t>
        <a:bodyPr/>
        <a:lstStyle/>
        <a:p>
          <a:endParaRPr lang="ru-RU"/>
        </a:p>
      </dgm:t>
    </dgm:pt>
    <dgm:pt modelId="{01275392-A07A-2E4E-8888-025328D447BD}" type="sibTrans" cxnId="{B7B82592-4429-FC49-94E6-045D1458E715}">
      <dgm:prSet/>
      <dgm:spPr/>
      <dgm:t>
        <a:bodyPr/>
        <a:lstStyle/>
        <a:p>
          <a:endParaRPr lang="ru-RU"/>
        </a:p>
      </dgm:t>
    </dgm:pt>
    <dgm:pt modelId="{253EE7D1-10BF-A848-BC8B-2133ED3E8576}" type="pres">
      <dgm:prSet presAssocID="{4C77657D-6A09-9444-9016-6C1334F377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691B9-D469-FF45-AA14-43092E630299}" type="pres">
      <dgm:prSet presAssocID="{AB7963A0-1A5A-F949-843B-7BD55D429941}" presName="composite" presStyleCnt="0"/>
      <dgm:spPr/>
    </dgm:pt>
    <dgm:pt modelId="{C270C8DB-BAF4-2146-B966-B9235F7A4A1B}" type="pres">
      <dgm:prSet presAssocID="{AB7963A0-1A5A-F949-843B-7BD55D429941}" presName="rect1" presStyleLbl="trAlignAcc1" presStyleIdx="0" presStyleCnt="3" custLinFactNeighborX="8212" custLinFactNeighborY="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2444F-2BA1-F147-9C07-4758BD4A5355}" type="pres">
      <dgm:prSet presAssocID="{AB7963A0-1A5A-F949-843B-7BD55D429941}" presName="rect2" presStyleLbl="fgImgPlace1" presStyleIdx="0" presStyleCnt="3" custScaleX="219170" custLinFactNeighborX="-93844" custLinFactNeighborY="134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4A9BC715-4483-3C48-BCEB-3EF6DB6860C5}" type="pres">
      <dgm:prSet presAssocID="{4E79F9CD-2433-8341-859B-5D3102A84CCF}" presName="sibTrans" presStyleCnt="0"/>
      <dgm:spPr/>
    </dgm:pt>
    <dgm:pt modelId="{25B47076-D21E-984A-9F32-420B3F1B90DA}" type="pres">
      <dgm:prSet presAssocID="{E9E85D8E-F851-C840-B541-2ECAE0642A54}" presName="composite" presStyleCnt="0"/>
      <dgm:spPr/>
    </dgm:pt>
    <dgm:pt modelId="{8BE0DA04-85DC-224E-909D-1F11DD29440C}" type="pres">
      <dgm:prSet presAssocID="{E9E85D8E-F851-C840-B541-2ECAE0642A54}" presName="rect1" presStyleLbl="trAlignAcc1" presStyleIdx="1" presStyleCnt="3" custLinFactNeighborX="8212" custLinFactNeighborY="-1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B714F-2218-E245-8C86-0C3FF1E62E78}" type="pres">
      <dgm:prSet presAssocID="{E9E85D8E-F851-C840-B541-2ECAE0642A54}" presName="rect2" presStyleLbl="fgImgPlace1" presStyleIdx="1" presStyleCnt="3" custScaleX="209959" custScaleY="101786" custLinFactX="-941" custLinFactNeighborX="-100000" custLinFactNeighborY="1161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6A7BCB2C-BC83-8845-A1A7-22CCB8FC4C0E}" type="pres">
      <dgm:prSet presAssocID="{1DAE8E04-816C-5B4F-8F03-D757F1B4C88B}" presName="sibTrans" presStyleCnt="0"/>
      <dgm:spPr/>
    </dgm:pt>
    <dgm:pt modelId="{E2517845-D7AC-4F4E-A7B3-94EACFBFCED9}" type="pres">
      <dgm:prSet presAssocID="{1B4E21A5-D385-7C43-814A-68F07065ED5F}" presName="composite" presStyleCnt="0"/>
      <dgm:spPr/>
    </dgm:pt>
    <dgm:pt modelId="{89A12869-D1EA-3645-B10C-BDDD0F4F4483}" type="pres">
      <dgm:prSet presAssocID="{1B4E21A5-D385-7C43-814A-68F07065ED5F}" presName="rect1" presStyleLbl="trAlignAcc1" presStyleIdx="2" presStyleCnt="3" custLinFactNeighborX="9040" custLinFactNeighborY="-16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AE0CA-E42C-F842-9E1D-748C9C1FE52F}" type="pres">
      <dgm:prSet presAssocID="{1B4E21A5-D385-7C43-814A-68F07065ED5F}" presName="rect2" presStyleLbl="fgImgPlace1" presStyleIdx="2" presStyleCnt="3" custScaleX="197494" custScaleY="103326" custLinFactNeighborX="-97001" custLinFactNeighborY="-87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</dgm:ptLst>
  <dgm:cxnLst>
    <dgm:cxn modelId="{1D08F482-C060-CD4A-8987-BBD76C236A92}" type="presOf" srcId="{E9E85D8E-F851-C840-B541-2ECAE0642A54}" destId="{8BE0DA04-85DC-224E-909D-1F11DD29440C}" srcOrd="0" destOrd="0" presId="urn:microsoft.com/office/officeart/2008/layout/PictureStrips"/>
    <dgm:cxn modelId="{253B5FD6-EEC0-6343-850A-8FAD8451ACE3}" srcId="{4C77657D-6A09-9444-9016-6C1334F377C4}" destId="{E9E85D8E-F851-C840-B541-2ECAE0642A54}" srcOrd="1" destOrd="0" parTransId="{32209791-2DD6-B544-8B07-A11B65DDBB38}" sibTransId="{1DAE8E04-816C-5B4F-8F03-D757F1B4C88B}"/>
    <dgm:cxn modelId="{88E78230-8F71-E143-8614-E98F3E78C037}" type="presOf" srcId="{1B4E21A5-D385-7C43-814A-68F07065ED5F}" destId="{89A12869-D1EA-3645-B10C-BDDD0F4F4483}" srcOrd="0" destOrd="0" presId="urn:microsoft.com/office/officeart/2008/layout/PictureStrips"/>
    <dgm:cxn modelId="{2E1D2801-97EE-504F-BF7C-15E989FB0433}" srcId="{4C77657D-6A09-9444-9016-6C1334F377C4}" destId="{AB7963A0-1A5A-F949-843B-7BD55D429941}" srcOrd="0" destOrd="0" parTransId="{6B20C14B-C52C-AD46-A211-51784AB9278F}" sibTransId="{4E79F9CD-2433-8341-859B-5D3102A84CCF}"/>
    <dgm:cxn modelId="{3B8D21FD-C37D-C742-AC35-79E149B3F28D}" type="presOf" srcId="{AB7963A0-1A5A-F949-843B-7BD55D429941}" destId="{C270C8DB-BAF4-2146-B966-B9235F7A4A1B}" srcOrd="0" destOrd="0" presId="urn:microsoft.com/office/officeart/2008/layout/PictureStrips"/>
    <dgm:cxn modelId="{91C3D409-095B-6140-B583-1EB5A386D0B6}" type="presOf" srcId="{4C77657D-6A09-9444-9016-6C1334F377C4}" destId="{253EE7D1-10BF-A848-BC8B-2133ED3E8576}" srcOrd="0" destOrd="0" presId="urn:microsoft.com/office/officeart/2008/layout/PictureStrips"/>
    <dgm:cxn modelId="{B7B82592-4429-FC49-94E6-045D1458E715}" srcId="{4C77657D-6A09-9444-9016-6C1334F377C4}" destId="{1B4E21A5-D385-7C43-814A-68F07065ED5F}" srcOrd="2" destOrd="0" parTransId="{61A315E3-B398-5E4E-9E7A-D4491A7E0B9B}" sibTransId="{01275392-A07A-2E4E-8888-025328D447BD}"/>
    <dgm:cxn modelId="{CE80157B-E325-564E-911E-89A560112DD0}" type="presParOf" srcId="{253EE7D1-10BF-A848-BC8B-2133ED3E8576}" destId="{953691B9-D469-FF45-AA14-43092E630299}" srcOrd="0" destOrd="0" presId="urn:microsoft.com/office/officeart/2008/layout/PictureStrips"/>
    <dgm:cxn modelId="{55367478-7518-A74D-9C2E-4D666284E665}" type="presParOf" srcId="{953691B9-D469-FF45-AA14-43092E630299}" destId="{C270C8DB-BAF4-2146-B966-B9235F7A4A1B}" srcOrd="0" destOrd="0" presId="urn:microsoft.com/office/officeart/2008/layout/PictureStrips"/>
    <dgm:cxn modelId="{412A6EC6-0303-424A-AAD0-C5FBEB86D6EB}" type="presParOf" srcId="{953691B9-D469-FF45-AA14-43092E630299}" destId="{B112444F-2BA1-F147-9C07-4758BD4A5355}" srcOrd="1" destOrd="0" presId="urn:microsoft.com/office/officeart/2008/layout/PictureStrips"/>
    <dgm:cxn modelId="{7639BA28-D10D-EC41-8C9E-94CB424DC129}" type="presParOf" srcId="{253EE7D1-10BF-A848-BC8B-2133ED3E8576}" destId="{4A9BC715-4483-3C48-BCEB-3EF6DB6860C5}" srcOrd="1" destOrd="0" presId="urn:microsoft.com/office/officeart/2008/layout/PictureStrips"/>
    <dgm:cxn modelId="{ED2696F8-6958-F743-9A6F-FE6B0A623763}" type="presParOf" srcId="{253EE7D1-10BF-A848-BC8B-2133ED3E8576}" destId="{25B47076-D21E-984A-9F32-420B3F1B90DA}" srcOrd="2" destOrd="0" presId="urn:microsoft.com/office/officeart/2008/layout/PictureStrips"/>
    <dgm:cxn modelId="{2AAB4031-0009-5B46-BC5D-58A635DAB942}" type="presParOf" srcId="{25B47076-D21E-984A-9F32-420B3F1B90DA}" destId="{8BE0DA04-85DC-224E-909D-1F11DD29440C}" srcOrd="0" destOrd="0" presId="urn:microsoft.com/office/officeart/2008/layout/PictureStrips"/>
    <dgm:cxn modelId="{1B8F74AB-056B-384C-B89B-46DC47A2F588}" type="presParOf" srcId="{25B47076-D21E-984A-9F32-420B3F1B90DA}" destId="{8E2B714F-2218-E245-8C86-0C3FF1E62E78}" srcOrd="1" destOrd="0" presId="urn:microsoft.com/office/officeart/2008/layout/PictureStrips"/>
    <dgm:cxn modelId="{1A54904F-C549-CA49-BC53-94618512F87D}" type="presParOf" srcId="{253EE7D1-10BF-A848-BC8B-2133ED3E8576}" destId="{6A7BCB2C-BC83-8845-A1A7-22CCB8FC4C0E}" srcOrd="3" destOrd="0" presId="urn:microsoft.com/office/officeart/2008/layout/PictureStrips"/>
    <dgm:cxn modelId="{72C8510C-A115-FF43-9082-AF4F5F633335}" type="presParOf" srcId="{253EE7D1-10BF-A848-BC8B-2133ED3E8576}" destId="{E2517845-D7AC-4F4E-A7B3-94EACFBFCED9}" srcOrd="4" destOrd="0" presId="urn:microsoft.com/office/officeart/2008/layout/PictureStrips"/>
    <dgm:cxn modelId="{F7458FB1-91CE-944C-9265-E091FBFFA1F7}" type="presParOf" srcId="{E2517845-D7AC-4F4E-A7B3-94EACFBFCED9}" destId="{89A12869-D1EA-3645-B10C-BDDD0F4F4483}" srcOrd="0" destOrd="0" presId="urn:microsoft.com/office/officeart/2008/layout/PictureStrips"/>
    <dgm:cxn modelId="{92F99A06-EE5F-A94A-8809-3A9E153C8969}" type="presParOf" srcId="{E2517845-D7AC-4F4E-A7B3-94EACFBFCED9}" destId="{BE5AE0CA-E42C-F842-9E1D-748C9C1FE52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3FF01-E145-0941-9668-9A67C0BC6CA1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88EEE9-F658-404A-B74B-5818C778FE38}">
      <dgm:prSet phldrT="[Текст]" custT="1"/>
      <dgm:spPr/>
      <dgm:t>
        <a:bodyPr/>
        <a:lstStyle/>
        <a:p>
          <a:r>
            <a:rPr lang="en-US" sz="2000" dirty="0" smtClean="0"/>
            <a:t>Before writing (planning and drafting)</a:t>
          </a:r>
          <a:endParaRPr lang="ru-RU" sz="2000" dirty="0"/>
        </a:p>
      </dgm:t>
    </dgm:pt>
    <dgm:pt modelId="{262FC327-FC2B-344E-9E82-42F0073D0C3C}" type="parTrans" cxnId="{B1202D30-F8AB-FB4F-962E-7D90A879DAC6}">
      <dgm:prSet/>
      <dgm:spPr/>
      <dgm:t>
        <a:bodyPr/>
        <a:lstStyle/>
        <a:p>
          <a:endParaRPr lang="ru-RU"/>
        </a:p>
      </dgm:t>
    </dgm:pt>
    <dgm:pt modelId="{A51B8FCE-CADE-534A-9193-D18F0332F0D5}" type="sibTrans" cxnId="{B1202D30-F8AB-FB4F-962E-7D90A879DAC6}">
      <dgm:prSet/>
      <dgm:spPr/>
      <dgm:t>
        <a:bodyPr/>
        <a:lstStyle/>
        <a:p>
          <a:endParaRPr lang="ru-RU"/>
        </a:p>
      </dgm:t>
    </dgm:pt>
    <dgm:pt modelId="{A7824123-72AF-6049-A877-478DCC303ED5}">
      <dgm:prSet phldrT="[Текст]" phldr="1"/>
      <dgm:spPr/>
      <dgm:t>
        <a:bodyPr/>
        <a:lstStyle/>
        <a:p>
          <a:endParaRPr lang="ru-RU" dirty="0"/>
        </a:p>
      </dgm:t>
    </dgm:pt>
    <dgm:pt modelId="{11CD2FE4-8DE9-8C4C-A7D9-628F5432D653}" type="parTrans" cxnId="{CA3EBE32-0F26-204F-8A28-A9E4B5CB477B}">
      <dgm:prSet/>
      <dgm:spPr/>
      <dgm:t>
        <a:bodyPr/>
        <a:lstStyle/>
        <a:p>
          <a:endParaRPr lang="ru-RU"/>
        </a:p>
      </dgm:t>
    </dgm:pt>
    <dgm:pt modelId="{9FD9AFAD-327C-E746-BB4E-64E5FFBEB6FA}" type="sibTrans" cxnId="{CA3EBE32-0F26-204F-8A28-A9E4B5CB477B}">
      <dgm:prSet/>
      <dgm:spPr/>
      <dgm:t>
        <a:bodyPr/>
        <a:lstStyle/>
        <a:p>
          <a:endParaRPr lang="ru-RU"/>
        </a:p>
      </dgm:t>
    </dgm:pt>
    <dgm:pt modelId="{6579122D-BCB8-0B49-AC54-A70CDB5CD8FC}">
      <dgm:prSet phldrT="[Текст]" custT="1"/>
      <dgm:spPr/>
      <dgm:t>
        <a:bodyPr/>
        <a:lstStyle/>
        <a:p>
          <a:r>
            <a:rPr lang="en-US" sz="2000" dirty="0" smtClean="0"/>
            <a:t>While writing and after (proofreading and editing )</a:t>
          </a:r>
          <a:endParaRPr lang="ru-RU" sz="2000" dirty="0"/>
        </a:p>
      </dgm:t>
    </dgm:pt>
    <dgm:pt modelId="{7C941CD1-EFAB-CF46-82C5-7E63EF633B32}" type="parTrans" cxnId="{4F4E82A1-A494-7242-9CEC-3EA206F7BEAD}">
      <dgm:prSet/>
      <dgm:spPr/>
      <dgm:t>
        <a:bodyPr/>
        <a:lstStyle/>
        <a:p>
          <a:endParaRPr lang="ru-RU"/>
        </a:p>
      </dgm:t>
    </dgm:pt>
    <dgm:pt modelId="{E36FF8A7-E020-DE4A-BB98-8A7921C28F1B}" type="sibTrans" cxnId="{4F4E82A1-A494-7242-9CEC-3EA206F7BEAD}">
      <dgm:prSet/>
      <dgm:spPr/>
      <dgm:t>
        <a:bodyPr/>
        <a:lstStyle/>
        <a:p>
          <a:endParaRPr lang="ru-RU"/>
        </a:p>
      </dgm:t>
    </dgm:pt>
    <dgm:pt modelId="{D22E4D6A-DE85-4B4F-A2BC-E3E6D38BBA5E}">
      <dgm:prSet phldrT="[Текст]" phldr="1"/>
      <dgm:spPr/>
      <dgm:t>
        <a:bodyPr/>
        <a:lstStyle/>
        <a:p>
          <a:endParaRPr lang="ru-RU" dirty="0"/>
        </a:p>
      </dgm:t>
    </dgm:pt>
    <dgm:pt modelId="{D07241D1-B9DD-684E-A30B-FB6C4152F441}" type="parTrans" cxnId="{BBB4780E-C5F5-E948-9D02-5C04775E6D4A}">
      <dgm:prSet/>
      <dgm:spPr/>
      <dgm:t>
        <a:bodyPr/>
        <a:lstStyle/>
        <a:p>
          <a:endParaRPr lang="ru-RU"/>
        </a:p>
      </dgm:t>
    </dgm:pt>
    <dgm:pt modelId="{CD1B604F-5178-7E43-8DC7-B334FAD18844}" type="sibTrans" cxnId="{BBB4780E-C5F5-E948-9D02-5C04775E6D4A}">
      <dgm:prSet/>
      <dgm:spPr/>
      <dgm:t>
        <a:bodyPr/>
        <a:lstStyle/>
        <a:p>
          <a:endParaRPr lang="ru-RU"/>
        </a:p>
      </dgm:t>
    </dgm:pt>
    <dgm:pt modelId="{428214E8-83A7-8540-9238-C0D8FF30FB71}">
      <dgm:prSet phldrT="[Текст]" custT="1"/>
      <dgm:spPr/>
      <dgm:t>
        <a:bodyPr/>
        <a:lstStyle/>
        <a:p>
          <a:r>
            <a:rPr lang="en-US" sz="2000" dirty="0" smtClean="0"/>
            <a:t>final version (not always a complete text)</a:t>
          </a:r>
          <a:endParaRPr lang="ru-RU" sz="2000" dirty="0"/>
        </a:p>
      </dgm:t>
    </dgm:pt>
    <dgm:pt modelId="{7B648F25-5328-8848-8341-BC7BE1B0A65E}" type="parTrans" cxnId="{F203DD74-C9DA-8142-B76D-6A3C4CBCE9BC}">
      <dgm:prSet/>
      <dgm:spPr/>
      <dgm:t>
        <a:bodyPr/>
        <a:lstStyle/>
        <a:p>
          <a:endParaRPr lang="ru-RU"/>
        </a:p>
      </dgm:t>
    </dgm:pt>
    <dgm:pt modelId="{4FB65625-836F-FA49-91BF-82D2675AF721}" type="sibTrans" cxnId="{F203DD74-C9DA-8142-B76D-6A3C4CBCE9BC}">
      <dgm:prSet/>
      <dgm:spPr/>
      <dgm:t>
        <a:bodyPr/>
        <a:lstStyle/>
        <a:p>
          <a:endParaRPr lang="ru-RU"/>
        </a:p>
      </dgm:t>
    </dgm:pt>
    <dgm:pt modelId="{CB8B6D2D-53D7-AA4B-BDAC-20C665BFF5BC}">
      <dgm:prSet phldrT="[Текст]" phldr="1"/>
      <dgm:spPr/>
      <dgm:t>
        <a:bodyPr/>
        <a:lstStyle/>
        <a:p>
          <a:endParaRPr lang="ru-RU" dirty="0"/>
        </a:p>
      </dgm:t>
    </dgm:pt>
    <dgm:pt modelId="{C765BD8F-2361-9445-A4BC-7B9E5571F547}" type="parTrans" cxnId="{CF498FC8-82E2-974A-ADF0-78EBB7268A16}">
      <dgm:prSet/>
      <dgm:spPr/>
      <dgm:t>
        <a:bodyPr/>
        <a:lstStyle/>
        <a:p>
          <a:endParaRPr lang="ru-RU"/>
        </a:p>
      </dgm:t>
    </dgm:pt>
    <dgm:pt modelId="{24031A12-BA41-C747-A80A-E19E555F0C2D}" type="sibTrans" cxnId="{CF498FC8-82E2-974A-ADF0-78EBB7268A16}">
      <dgm:prSet/>
      <dgm:spPr/>
      <dgm:t>
        <a:bodyPr/>
        <a:lstStyle/>
        <a:p>
          <a:endParaRPr lang="ru-RU"/>
        </a:p>
      </dgm:t>
    </dgm:pt>
    <dgm:pt modelId="{F550D596-C95D-F641-8AC5-5F80606762D0}">
      <dgm:prSet phldrT="[Текст]"/>
      <dgm:spPr/>
      <dgm:t>
        <a:bodyPr/>
        <a:lstStyle/>
        <a:p>
          <a:endParaRPr lang="ru-RU" dirty="0"/>
        </a:p>
      </dgm:t>
    </dgm:pt>
    <dgm:pt modelId="{064E272C-EF56-2249-8E12-40F95AF13836}" type="parTrans" cxnId="{4C7571A5-B0D8-8246-8FFE-6DB24E8CE372}">
      <dgm:prSet/>
      <dgm:spPr/>
      <dgm:t>
        <a:bodyPr/>
        <a:lstStyle/>
        <a:p>
          <a:endParaRPr lang="ru-RU"/>
        </a:p>
      </dgm:t>
    </dgm:pt>
    <dgm:pt modelId="{FD046464-7AFD-964B-8C59-48154C499479}" type="sibTrans" cxnId="{4C7571A5-B0D8-8246-8FFE-6DB24E8CE372}">
      <dgm:prSet/>
      <dgm:spPr/>
      <dgm:t>
        <a:bodyPr/>
        <a:lstStyle/>
        <a:p>
          <a:endParaRPr lang="ru-RU"/>
        </a:p>
      </dgm:t>
    </dgm:pt>
    <dgm:pt modelId="{C6F78C33-75FC-6941-9DFB-78394E98F846}">
      <dgm:prSet phldrT="[Текст]"/>
      <dgm:spPr/>
      <dgm:t>
        <a:bodyPr/>
        <a:lstStyle/>
        <a:p>
          <a:endParaRPr lang="ru-RU" dirty="0"/>
        </a:p>
      </dgm:t>
    </dgm:pt>
    <dgm:pt modelId="{EF1B82A9-0497-364B-9D70-A811F5B1EDB1}" type="parTrans" cxnId="{ADE1126E-CF92-AF44-9E4F-F00261C00473}">
      <dgm:prSet/>
      <dgm:spPr/>
      <dgm:t>
        <a:bodyPr/>
        <a:lstStyle/>
        <a:p>
          <a:endParaRPr lang="ru-RU"/>
        </a:p>
      </dgm:t>
    </dgm:pt>
    <dgm:pt modelId="{645E782E-3B6D-5345-A166-A03AE6E256BE}" type="sibTrans" cxnId="{ADE1126E-CF92-AF44-9E4F-F00261C00473}">
      <dgm:prSet/>
      <dgm:spPr/>
      <dgm:t>
        <a:bodyPr/>
        <a:lstStyle/>
        <a:p>
          <a:endParaRPr lang="ru-RU"/>
        </a:p>
      </dgm:t>
    </dgm:pt>
    <dgm:pt modelId="{9E48958F-9E3C-C44E-998F-45AFDBBD6460}">
      <dgm:prSet phldrT="[Текст]"/>
      <dgm:spPr/>
      <dgm:t>
        <a:bodyPr/>
        <a:lstStyle/>
        <a:p>
          <a:endParaRPr lang="ru-RU" dirty="0"/>
        </a:p>
      </dgm:t>
    </dgm:pt>
    <dgm:pt modelId="{2D4E6BF1-B082-034D-92BC-92A3872D518B}" type="parTrans" cxnId="{D2F0305B-F3D2-9943-B09B-DB48CBF3177A}">
      <dgm:prSet/>
      <dgm:spPr/>
      <dgm:t>
        <a:bodyPr/>
        <a:lstStyle/>
        <a:p>
          <a:endParaRPr lang="ru-RU"/>
        </a:p>
      </dgm:t>
    </dgm:pt>
    <dgm:pt modelId="{34070D5F-1825-9543-9E17-3EFF02BD60DC}" type="sibTrans" cxnId="{D2F0305B-F3D2-9943-B09B-DB48CBF3177A}">
      <dgm:prSet/>
      <dgm:spPr/>
      <dgm:t>
        <a:bodyPr/>
        <a:lstStyle/>
        <a:p>
          <a:endParaRPr lang="ru-RU"/>
        </a:p>
      </dgm:t>
    </dgm:pt>
    <dgm:pt modelId="{CE83637F-106A-CD41-B4FA-0F8430669F5A}" type="pres">
      <dgm:prSet presAssocID="{E5C3FF01-E145-0941-9668-9A67C0BC6CA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418CD7-AFB4-5944-9E25-98E5275D8C34}" type="pres">
      <dgm:prSet presAssocID="{F488EEE9-F658-404A-B74B-5818C778FE38}" presName="composite" presStyleCnt="0"/>
      <dgm:spPr/>
    </dgm:pt>
    <dgm:pt modelId="{DC611EF8-610D-CA48-9D73-CA26B2D0E2A2}" type="pres">
      <dgm:prSet presAssocID="{F488EEE9-F658-404A-B74B-5818C778FE38}" presName="bentUpArrow1" presStyleLbl="alignImgPlace1" presStyleIdx="0" presStyleCnt="2" custLinFactNeighborX="28235" custLinFactNeighborY="10893"/>
      <dgm:spPr/>
    </dgm:pt>
    <dgm:pt modelId="{509017F6-7A9F-5B4A-BE30-938DD92E69DE}" type="pres">
      <dgm:prSet presAssocID="{F488EEE9-F658-404A-B74B-5818C778FE38}" presName="ParentText" presStyleLbl="node1" presStyleIdx="0" presStyleCnt="3" custScaleX="178935" custScaleY="74993" custLinFactNeighborX="87081" custLinFactNeighborY="212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5F56B-6A3A-4147-8202-D0E658C4366A}" type="pres">
      <dgm:prSet presAssocID="{F488EEE9-F658-404A-B74B-5818C778FE38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9CDD9-FDB8-6A4C-A6D9-C9DE77919F79}" type="pres">
      <dgm:prSet presAssocID="{A51B8FCE-CADE-534A-9193-D18F0332F0D5}" presName="sibTrans" presStyleCnt="0"/>
      <dgm:spPr/>
    </dgm:pt>
    <dgm:pt modelId="{FFE49DA1-64CD-1547-ACD5-4B5F16C7DABE}" type="pres">
      <dgm:prSet presAssocID="{6579122D-BCB8-0B49-AC54-A70CDB5CD8FC}" presName="composite" presStyleCnt="0"/>
      <dgm:spPr/>
    </dgm:pt>
    <dgm:pt modelId="{61991E81-6E6A-B840-BC3A-AEDAD2783906}" type="pres">
      <dgm:prSet presAssocID="{6579122D-BCB8-0B49-AC54-A70CDB5CD8FC}" presName="bentUpArrow1" presStyleLbl="alignImgPlace1" presStyleIdx="1" presStyleCnt="2" custLinFactNeighborX="-6536" custLinFactNeighborY="7867"/>
      <dgm:spPr/>
    </dgm:pt>
    <dgm:pt modelId="{13343DC4-17C2-C844-94BA-EA7DE676850D}" type="pres">
      <dgm:prSet presAssocID="{6579122D-BCB8-0B49-AC54-A70CDB5CD8FC}" presName="ParentText" presStyleLbl="node1" presStyleIdx="1" presStyleCnt="3" custScaleX="200501" custScaleY="80560" custLinFactNeighborX="37108" custLinFactNeighborY="126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11200-7BA0-9541-87E0-636950CBC217}" type="pres">
      <dgm:prSet presAssocID="{6579122D-BCB8-0B49-AC54-A70CDB5CD8F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92207-0C9B-C947-ADD6-4F0A9AC94C23}" type="pres">
      <dgm:prSet presAssocID="{E36FF8A7-E020-DE4A-BB98-8A7921C28F1B}" presName="sibTrans" presStyleCnt="0"/>
      <dgm:spPr/>
    </dgm:pt>
    <dgm:pt modelId="{214B0AFF-4875-4748-AB7E-8E15C10745F4}" type="pres">
      <dgm:prSet presAssocID="{428214E8-83A7-8540-9238-C0D8FF30FB71}" presName="composite" presStyleCnt="0"/>
      <dgm:spPr/>
    </dgm:pt>
    <dgm:pt modelId="{2842E4F7-3765-A540-A824-C4D7D4B0F129}" type="pres">
      <dgm:prSet presAssocID="{428214E8-83A7-8540-9238-C0D8FF30FB71}" presName="ParentText" presStyleLbl="node1" presStyleIdx="2" presStyleCnt="3" custScaleX="164539" custScaleY="77862" custLinFactNeighborX="19286" custLinFactNeighborY="75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6E164-BEE8-714E-9AA8-B506D92470A2}" type="pres">
      <dgm:prSet presAssocID="{428214E8-83A7-8540-9238-C0D8FF30FB7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202D30-F8AB-FB4F-962E-7D90A879DAC6}" srcId="{E5C3FF01-E145-0941-9668-9A67C0BC6CA1}" destId="{F488EEE9-F658-404A-B74B-5818C778FE38}" srcOrd="0" destOrd="0" parTransId="{262FC327-FC2B-344E-9E82-42F0073D0C3C}" sibTransId="{A51B8FCE-CADE-534A-9193-D18F0332F0D5}"/>
    <dgm:cxn modelId="{67CB6504-0037-A246-B5FF-3D854A1A79DB}" type="presOf" srcId="{6579122D-BCB8-0B49-AC54-A70CDB5CD8FC}" destId="{13343DC4-17C2-C844-94BA-EA7DE676850D}" srcOrd="0" destOrd="0" presId="urn:microsoft.com/office/officeart/2005/8/layout/StepDownProcess"/>
    <dgm:cxn modelId="{D2F0305B-F3D2-9943-B09B-DB48CBF3177A}" srcId="{428214E8-83A7-8540-9238-C0D8FF30FB71}" destId="{9E48958F-9E3C-C44E-998F-45AFDBBD6460}" srcOrd="1" destOrd="0" parTransId="{2D4E6BF1-B082-034D-92BC-92A3872D518B}" sibTransId="{34070D5F-1825-9543-9E17-3EFF02BD60DC}"/>
    <dgm:cxn modelId="{45EBFACD-C4CB-894F-9E74-10F67A232D03}" type="presOf" srcId="{428214E8-83A7-8540-9238-C0D8FF30FB71}" destId="{2842E4F7-3765-A540-A824-C4D7D4B0F129}" srcOrd="0" destOrd="0" presId="urn:microsoft.com/office/officeart/2005/8/layout/StepDownProcess"/>
    <dgm:cxn modelId="{0B029D66-40A3-AD48-A16D-8C4DBC163DFD}" type="presOf" srcId="{CB8B6D2D-53D7-AA4B-BDAC-20C665BFF5BC}" destId="{4906E164-BEE8-714E-9AA8-B506D92470A2}" srcOrd="0" destOrd="0" presId="urn:microsoft.com/office/officeart/2005/8/layout/StepDownProcess"/>
    <dgm:cxn modelId="{4F4E82A1-A494-7242-9CEC-3EA206F7BEAD}" srcId="{E5C3FF01-E145-0941-9668-9A67C0BC6CA1}" destId="{6579122D-BCB8-0B49-AC54-A70CDB5CD8FC}" srcOrd="1" destOrd="0" parTransId="{7C941CD1-EFAB-CF46-82C5-7E63EF633B32}" sibTransId="{E36FF8A7-E020-DE4A-BB98-8A7921C28F1B}"/>
    <dgm:cxn modelId="{CF498FC8-82E2-974A-ADF0-78EBB7268A16}" srcId="{428214E8-83A7-8540-9238-C0D8FF30FB71}" destId="{CB8B6D2D-53D7-AA4B-BDAC-20C665BFF5BC}" srcOrd="0" destOrd="0" parTransId="{C765BD8F-2361-9445-A4BC-7B9E5571F547}" sibTransId="{24031A12-BA41-C747-A80A-E19E555F0C2D}"/>
    <dgm:cxn modelId="{4C7571A5-B0D8-8246-8FFE-6DB24E8CE372}" srcId="{428214E8-83A7-8540-9238-C0D8FF30FB71}" destId="{F550D596-C95D-F641-8AC5-5F80606762D0}" srcOrd="3" destOrd="0" parTransId="{064E272C-EF56-2249-8E12-40F95AF13836}" sibTransId="{FD046464-7AFD-964B-8C59-48154C499479}"/>
    <dgm:cxn modelId="{88D78D33-1027-354F-ACB1-3F9F5A996443}" type="presOf" srcId="{9E48958F-9E3C-C44E-998F-45AFDBBD6460}" destId="{4906E164-BEE8-714E-9AA8-B506D92470A2}" srcOrd="0" destOrd="1" presId="urn:microsoft.com/office/officeart/2005/8/layout/StepDownProcess"/>
    <dgm:cxn modelId="{20CABF3C-3102-094B-8856-37DC8990F9E5}" type="presOf" srcId="{D22E4D6A-DE85-4B4F-A2BC-E3E6D38BBA5E}" destId="{0D611200-7BA0-9541-87E0-636950CBC217}" srcOrd="0" destOrd="0" presId="urn:microsoft.com/office/officeart/2005/8/layout/StepDownProcess"/>
    <dgm:cxn modelId="{10C3B950-02F3-2143-BE77-85990E0B75F9}" type="presOf" srcId="{A7824123-72AF-6049-A877-478DCC303ED5}" destId="{B335F56B-6A3A-4147-8202-D0E658C4366A}" srcOrd="0" destOrd="0" presId="urn:microsoft.com/office/officeart/2005/8/layout/StepDownProcess"/>
    <dgm:cxn modelId="{ADE1126E-CF92-AF44-9E4F-F00261C00473}" srcId="{428214E8-83A7-8540-9238-C0D8FF30FB71}" destId="{C6F78C33-75FC-6941-9DFB-78394E98F846}" srcOrd="2" destOrd="0" parTransId="{EF1B82A9-0497-364B-9D70-A811F5B1EDB1}" sibTransId="{645E782E-3B6D-5345-A166-A03AE6E256BE}"/>
    <dgm:cxn modelId="{CA3EBE32-0F26-204F-8A28-A9E4B5CB477B}" srcId="{F488EEE9-F658-404A-B74B-5818C778FE38}" destId="{A7824123-72AF-6049-A877-478DCC303ED5}" srcOrd="0" destOrd="0" parTransId="{11CD2FE4-8DE9-8C4C-A7D9-628F5432D653}" sibTransId="{9FD9AFAD-327C-E746-BB4E-64E5FFBEB6FA}"/>
    <dgm:cxn modelId="{F203DD74-C9DA-8142-B76D-6A3C4CBCE9BC}" srcId="{E5C3FF01-E145-0941-9668-9A67C0BC6CA1}" destId="{428214E8-83A7-8540-9238-C0D8FF30FB71}" srcOrd="2" destOrd="0" parTransId="{7B648F25-5328-8848-8341-BC7BE1B0A65E}" sibTransId="{4FB65625-836F-FA49-91BF-82D2675AF721}"/>
    <dgm:cxn modelId="{BBB4780E-C5F5-E948-9D02-5C04775E6D4A}" srcId="{6579122D-BCB8-0B49-AC54-A70CDB5CD8FC}" destId="{D22E4D6A-DE85-4B4F-A2BC-E3E6D38BBA5E}" srcOrd="0" destOrd="0" parTransId="{D07241D1-B9DD-684E-A30B-FB6C4152F441}" sibTransId="{CD1B604F-5178-7E43-8DC7-B334FAD18844}"/>
    <dgm:cxn modelId="{505EBA16-BD15-4A49-AE8A-102857B5CFAE}" type="presOf" srcId="{F488EEE9-F658-404A-B74B-5818C778FE38}" destId="{509017F6-7A9F-5B4A-BE30-938DD92E69DE}" srcOrd="0" destOrd="0" presId="urn:microsoft.com/office/officeart/2005/8/layout/StepDownProcess"/>
    <dgm:cxn modelId="{5913D9C7-D75B-3C45-BBF8-86041E8D50F8}" type="presOf" srcId="{C6F78C33-75FC-6941-9DFB-78394E98F846}" destId="{4906E164-BEE8-714E-9AA8-B506D92470A2}" srcOrd="0" destOrd="2" presId="urn:microsoft.com/office/officeart/2005/8/layout/StepDownProcess"/>
    <dgm:cxn modelId="{B980B8D2-CAE3-3146-8FBA-A2AD71090BCC}" type="presOf" srcId="{E5C3FF01-E145-0941-9668-9A67C0BC6CA1}" destId="{CE83637F-106A-CD41-B4FA-0F8430669F5A}" srcOrd="0" destOrd="0" presId="urn:microsoft.com/office/officeart/2005/8/layout/StepDownProcess"/>
    <dgm:cxn modelId="{9462AFBE-7B88-054B-856A-B4BD06C6072A}" type="presOf" srcId="{F550D596-C95D-F641-8AC5-5F80606762D0}" destId="{4906E164-BEE8-714E-9AA8-B506D92470A2}" srcOrd="0" destOrd="3" presId="urn:microsoft.com/office/officeart/2005/8/layout/StepDownProcess"/>
    <dgm:cxn modelId="{3EE2B313-7754-A14F-886A-65C6180A3FF8}" type="presParOf" srcId="{CE83637F-106A-CD41-B4FA-0F8430669F5A}" destId="{E4418CD7-AFB4-5944-9E25-98E5275D8C34}" srcOrd="0" destOrd="0" presId="urn:microsoft.com/office/officeart/2005/8/layout/StepDownProcess"/>
    <dgm:cxn modelId="{412BE51E-C6B1-3F47-8870-A93057651ECA}" type="presParOf" srcId="{E4418CD7-AFB4-5944-9E25-98E5275D8C34}" destId="{DC611EF8-610D-CA48-9D73-CA26B2D0E2A2}" srcOrd="0" destOrd="0" presId="urn:microsoft.com/office/officeart/2005/8/layout/StepDownProcess"/>
    <dgm:cxn modelId="{95228893-290C-6240-8EC5-03EB35A15E58}" type="presParOf" srcId="{E4418CD7-AFB4-5944-9E25-98E5275D8C34}" destId="{509017F6-7A9F-5B4A-BE30-938DD92E69DE}" srcOrd="1" destOrd="0" presId="urn:microsoft.com/office/officeart/2005/8/layout/StepDownProcess"/>
    <dgm:cxn modelId="{2BA701CE-72D3-AB43-9F2A-95F05A7E885D}" type="presParOf" srcId="{E4418CD7-AFB4-5944-9E25-98E5275D8C34}" destId="{B335F56B-6A3A-4147-8202-D0E658C4366A}" srcOrd="2" destOrd="0" presId="urn:microsoft.com/office/officeart/2005/8/layout/StepDownProcess"/>
    <dgm:cxn modelId="{2B689DF3-A6EB-F240-8076-CCC27CB5AAC2}" type="presParOf" srcId="{CE83637F-106A-CD41-B4FA-0F8430669F5A}" destId="{7B89CDD9-FDB8-6A4C-A6D9-C9DE77919F79}" srcOrd="1" destOrd="0" presId="urn:microsoft.com/office/officeart/2005/8/layout/StepDownProcess"/>
    <dgm:cxn modelId="{86EDDFBB-9538-914A-9950-33BD9B211618}" type="presParOf" srcId="{CE83637F-106A-CD41-B4FA-0F8430669F5A}" destId="{FFE49DA1-64CD-1547-ACD5-4B5F16C7DABE}" srcOrd="2" destOrd="0" presId="urn:microsoft.com/office/officeart/2005/8/layout/StepDownProcess"/>
    <dgm:cxn modelId="{3F2982C1-349E-124F-A258-CF65DC6F4FF7}" type="presParOf" srcId="{FFE49DA1-64CD-1547-ACD5-4B5F16C7DABE}" destId="{61991E81-6E6A-B840-BC3A-AEDAD2783906}" srcOrd="0" destOrd="0" presId="urn:microsoft.com/office/officeart/2005/8/layout/StepDownProcess"/>
    <dgm:cxn modelId="{5F4A6A92-2AAA-BC45-896B-4B29CCD794B5}" type="presParOf" srcId="{FFE49DA1-64CD-1547-ACD5-4B5F16C7DABE}" destId="{13343DC4-17C2-C844-94BA-EA7DE676850D}" srcOrd="1" destOrd="0" presId="urn:microsoft.com/office/officeart/2005/8/layout/StepDownProcess"/>
    <dgm:cxn modelId="{20774D72-9632-BA44-8984-EB273B329E91}" type="presParOf" srcId="{FFE49DA1-64CD-1547-ACD5-4B5F16C7DABE}" destId="{0D611200-7BA0-9541-87E0-636950CBC217}" srcOrd="2" destOrd="0" presId="urn:microsoft.com/office/officeart/2005/8/layout/StepDownProcess"/>
    <dgm:cxn modelId="{4CCE3A7B-D460-9142-8CDC-F30C9AA1E959}" type="presParOf" srcId="{CE83637F-106A-CD41-B4FA-0F8430669F5A}" destId="{29292207-0C9B-C947-ADD6-4F0A9AC94C23}" srcOrd="3" destOrd="0" presId="urn:microsoft.com/office/officeart/2005/8/layout/StepDownProcess"/>
    <dgm:cxn modelId="{7B5A4829-1E70-734E-BBA1-EBDED45CBB45}" type="presParOf" srcId="{CE83637F-106A-CD41-B4FA-0F8430669F5A}" destId="{214B0AFF-4875-4748-AB7E-8E15C10745F4}" srcOrd="4" destOrd="0" presId="urn:microsoft.com/office/officeart/2005/8/layout/StepDownProcess"/>
    <dgm:cxn modelId="{EA93AC79-2166-4B4C-B92D-0E95DC2F277E}" type="presParOf" srcId="{214B0AFF-4875-4748-AB7E-8E15C10745F4}" destId="{2842E4F7-3765-A540-A824-C4D7D4B0F129}" srcOrd="0" destOrd="0" presId="urn:microsoft.com/office/officeart/2005/8/layout/StepDownProcess"/>
    <dgm:cxn modelId="{0BB9E78C-BE23-AD45-9870-7AD051274BE7}" type="presParOf" srcId="{214B0AFF-4875-4748-AB7E-8E15C10745F4}" destId="{4906E164-BEE8-714E-9AA8-B506D92470A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C77141-D20F-544D-90DA-B31CADFAB185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DA735-45A1-944E-93DF-4D476C918425}">
      <dgm:prSet/>
      <dgm:spPr/>
      <dgm:t>
        <a:bodyPr/>
        <a:lstStyle/>
        <a:p>
          <a:pPr rtl="0"/>
          <a:r>
            <a:rPr lang="en-US" dirty="0" smtClean="0"/>
            <a:t>Emphasizes the social aspects of writing</a:t>
          </a:r>
          <a:endParaRPr lang="en-US" dirty="0"/>
        </a:p>
      </dgm:t>
    </dgm:pt>
    <dgm:pt modelId="{1751DE7A-223D-A948-8101-B1B26761FFA0}" type="parTrans" cxnId="{095E8037-7089-E940-8276-C224DD37B48C}">
      <dgm:prSet/>
      <dgm:spPr/>
      <dgm:t>
        <a:bodyPr/>
        <a:lstStyle/>
        <a:p>
          <a:endParaRPr lang="ru-RU"/>
        </a:p>
      </dgm:t>
    </dgm:pt>
    <dgm:pt modelId="{EC29A76C-9246-DB4B-B396-F2DBDDF800BC}" type="sibTrans" cxnId="{095E8037-7089-E940-8276-C224DD37B48C}">
      <dgm:prSet/>
      <dgm:spPr/>
      <dgm:t>
        <a:bodyPr/>
        <a:lstStyle/>
        <a:p>
          <a:endParaRPr lang="ru-RU"/>
        </a:p>
      </dgm:t>
    </dgm:pt>
    <dgm:pt modelId="{0DFAB207-B80B-6943-BDC3-D41003179DD0}">
      <dgm:prSet/>
      <dgm:spPr/>
      <dgm:t>
        <a:bodyPr/>
        <a:lstStyle/>
        <a:p>
          <a:pPr rtl="0"/>
          <a:r>
            <a:rPr lang="en-US" dirty="0" smtClean="0"/>
            <a:t>Target reader</a:t>
          </a:r>
          <a:endParaRPr lang="en-US" dirty="0"/>
        </a:p>
      </dgm:t>
    </dgm:pt>
    <dgm:pt modelId="{EA4F81F4-DB2E-9A4B-8A2E-F410FB93A288}" type="parTrans" cxnId="{42292F3C-D0BF-6C42-B25D-A41280FCC4C2}">
      <dgm:prSet/>
      <dgm:spPr/>
      <dgm:t>
        <a:bodyPr/>
        <a:lstStyle/>
        <a:p>
          <a:endParaRPr lang="ru-RU"/>
        </a:p>
      </dgm:t>
    </dgm:pt>
    <dgm:pt modelId="{785FADCB-9785-044C-BF4F-FC8FB6DC6293}" type="sibTrans" cxnId="{42292F3C-D0BF-6C42-B25D-A41280FCC4C2}">
      <dgm:prSet/>
      <dgm:spPr/>
      <dgm:t>
        <a:bodyPr/>
        <a:lstStyle/>
        <a:p>
          <a:endParaRPr lang="ru-RU"/>
        </a:p>
      </dgm:t>
    </dgm:pt>
    <dgm:pt modelId="{25FA1D32-4273-754E-A37C-5BCC0466DBA7}">
      <dgm:prSet/>
      <dgm:spPr/>
      <dgm:t>
        <a:bodyPr/>
        <a:lstStyle/>
        <a:p>
          <a:pPr rtl="0"/>
          <a:r>
            <a:rPr lang="en-US" dirty="0" smtClean="0"/>
            <a:t>Writer’s purpose </a:t>
          </a:r>
          <a:endParaRPr lang="en-US" dirty="0"/>
        </a:p>
      </dgm:t>
    </dgm:pt>
    <dgm:pt modelId="{B062745A-1D51-804E-A3ED-4C3932E9CAB2}" type="parTrans" cxnId="{6217AEA9-B671-C044-9A61-8CC6F06B0116}">
      <dgm:prSet/>
      <dgm:spPr/>
      <dgm:t>
        <a:bodyPr/>
        <a:lstStyle/>
        <a:p>
          <a:endParaRPr lang="ru-RU"/>
        </a:p>
      </dgm:t>
    </dgm:pt>
    <dgm:pt modelId="{47976D17-214C-9946-AF68-60290ACCEFE2}" type="sibTrans" cxnId="{6217AEA9-B671-C044-9A61-8CC6F06B0116}">
      <dgm:prSet/>
      <dgm:spPr/>
      <dgm:t>
        <a:bodyPr/>
        <a:lstStyle/>
        <a:p>
          <a:endParaRPr lang="ru-RU"/>
        </a:p>
      </dgm:t>
    </dgm:pt>
    <dgm:pt modelId="{04FE2C26-CA2D-BB44-8FFF-923D2858E791}">
      <dgm:prSet/>
      <dgm:spPr/>
      <dgm:t>
        <a:bodyPr/>
        <a:lstStyle/>
        <a:p>
          <a:pPr rtl="0"/>
          <a:r>
            <a:rPr lang="en-US" smtClean="0"/>
            <a:t>Communicate information</a:t>
          </a:r>
          <a:endParaRPr lang="en-US"/>
        </a:p>
      </dgm:t>
    </dgm:pt>
    <dgm:pt modelId="{4B8C6682-3197-FF49-BC1B-37E66F446E0C}" type="parTrans" cxnId="{EE631D1E-6200-DB4E-973A-694D8EAB8E33}">
      <dgm:prSet/>
      <dgm:spPr/>
      <dgm:t>
        <a:bodyPr/>
        <a:lstStyle/>
        <a:p>
          <a:endParaRPr lang="ru-RU"/>
        </a:p>
      </dgm:t>
    </dgm:pt>
    <dgm:pt modelId="{30E0D3D4-75EA-C843-8366-FC0EE5AC9FC0}" type="sibTrans" cxnId="{EE631D1E-6200-DB4E-973A-694D8EAB8E33}">
      <dgm:prSet/>
      <dgm:spPr/>
      <dgm:t>
        <a:bodyPr/>
        <a:lstStyle/>
        <a:p>
          <a:endParaRPr lang="ru-RU"/>
        </a:p>
      </dgm:t>
    </dgm:pt>
    <dgm:pt modelId="{FEC60081-D161-AA42-BCE9-8F3692779F9B}">
      <dgm:prSet/>
      <dgm:spPr/>
      <dgm:t>
        <a:bodyPr/>
        <a:lstStyle/>
        <a:p>
          <a:pPr rtl="0"/>
          <a:r>
            <a:rPr lang="en-US" dirty="0" smtClean="0"/>
            <a:t>Create right impression</a:t>
          </a:r>
          <a:endParaRPr lang="en-US" dirty="0"/>
        </a:p>
      </dgm:t>
    </dgm:pt>
    <dgm:pt modelId="{05442214-71D0-9949-A278-C1E5F8BA01CD}" type="parTrans" cxnId="{3FB0C54B-B48F-E54C-9D34-E4F8DE98BA1A}">
      <dgm:prSet/>
      <dgm:spPr/>
      <dgm:t>
        <a:bodyPr/>
        <a:lstStyle/>
        <a:p>
          <a:endParaRPr lang="ru-RU"/>
        </a:p>
      </dgm:t>
    </dgm:pt>
    <dgm:pt modelId="{33AE1126-775F-6947-8BDE-F9056ADEFCDC}" type="sibTrans" cxnId="{3FB0C54B-B48F-E54C-9D34-E4F8DE98BA1A}">
      <dgm:prSet/>
      <dgm:spPr/>
      <dgm:t>
        <a:bodyPr/>
        <a:lstStyle/>
        <a:p>
          <a:endParaRPr lang="ru-RU"/>
        </a:p>
      </dgm:t>
    </dgm:pt>
    <dgm:pt modelId="{71873896-7C2E-F64A-A769-7ED458FECC71}" type="pres">
      <dgm:prSet presAssocID="{F9C77141-D20F-544D-90DA-B31CADFAB18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C081A07-C124-174E-8735-58AB7144D373}" type="pres">
      <dgm:prSet presAssocID="{E69DA735-45A1-944E-93DF-4D476C918425}" presName="singleCycle" presStyleCnt="0"/>
      <dgm:spPr/>
    </dgm:pt>
    <dgm:pt modelId="{54DF0FCD-6421-AB42-90F8-CC986124FE40}" type="pres">
      <dgm:prSet presAssocID="{E69DA735-45A1-944E-93DF-4D476C918425}" presName="singleCenter" presStyleLbl="node1" presStyleIdx="0" presStyleCnt="5" custScaleX="191200" custLinFactNeighborX="-58826" custLinFactNeighborY="-4098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7F40783B-7B40-8845-BDDF-522125D2ED36}" type="pres">
      <dgm:prSet presAssocID="{EA4F81F4-DB2E-9A4B-8A2E-F410FB93A288}" presName="Name56" presStyleLbl="parChTrans1D2" presStyleIdx="0" presStyleCnt="4"/>
      <dgm:spPr/>
      <dgm:t>
        <a:bodyPr/>
        <a:lstStyle/>
        <a:p>
          <a:endParaRPr lang="ru-RU"/>
        </a:p>
      </dgm:t>
    </dgm:pt>
    <dgm:pt modelId="{52F745E2-7C65-0945-8ADF-8859F3E64E96}" type="pres">
      <dgm:prSet presAssocID="{0DFAB207-B80B-6943-BDC3-D41003179DD0}" presName="text0" presStyleLbl="node1" presStyleIdx="1" presStyleCnt="5" custScaleX="324052" custRadScaleRad="119069" custRadScaleInc="98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DFA74-B225-F54C-9AED-80BB0CEC077F}" type="pres">
      <dgm:prSet presAssocID="{B062745A-1D51-804E-A3ED-4C3932E9CAB2}" presName="Name56" presStyleLbl="parChTrans1D2" presStyleIdx="1" presStyleCnt="4"/>
      <dgm:spPr/>
      <dgm:t>
        <a:bodyPr/>
        <a:lstStyle/>
        <a:p>
          <a:endParaRPr lang="ru-RU"/>
        </a:p>
      </dgm:t>
    </dgm:pt>
    <dgm:pt modelId="{FD250FDB-66D2-8A4D-BF5A-3EDE892B16FD}" type="pres">
      <dgm:prSet presAssocID="{25FA1D32-4273-754E-A37C-5BCC0466DBA7}" presName="text0" presStyleLbl="node1" presStyleIdx="2" presStyleCnt="5" custScaleX="309544" custRadScaleRad="4802" custRadScaleInc="-333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7B42B-8AB8-CA4E-A515-E06C2835CC54}" type="pres">
      <dgm:prSet presAssocID="{4B8C6682-3197-FF49-BC1B-37E66F446E0C}" presName="Name56" presStyleLbl="parChTrans1D2" presStyleIdx="2" presStyleCnt="4"/>
      <dgm:spPr/>
      <dgm:t>
        <a:bodyPr/>
        <a:lstStyle/>
        <a:p>
          <a:endParaRPr lang="ru-RU"/>
        </a:p>
      </dgm:t>
    </dgm:pt>
    <dgm:pt modelId="{5E5F3123-1CAB-5447-92C8-4A2BC01AAEBA}" type="pres">
      <dgm:prSet presAssocID="{04FE2C26-CA2D-BB44-8FFF-923D2858E791}" presName="text0" presStyleLbl="node1" presStyleIdx="3" presStyleCnt="5" custScaleX="193394" custRadScaleRad="135982" custRadScaleInc="-201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1765F-3490-5149-8F62-63A95E0578C3}" type="pres">
      <dgm:prSet presAssocID="{05442214-71D0-9949-A278-C1E5F8BA01CD}" presName="Name56" presStyleLbl="parChTrans1D2" presStyleIdx="3" presStyleCnt="4"/>
      <dgm:spPr/>
      <dgm:t>
        <a:bodyPr/>
        <a:lstStyle/>
        <a:p>
          <a:endParaRPr lang="ru-RU"/>
        </a:p>
      </dgm:t>
    </dgm:pt>
    <dgm:pt modelId="{A920F408-0539-6648-A354-05DF75FB8D75}" type="pres">
      <dgm:prSet presAssocID="{FEC60081-D161-AA42-BCE9-8F3692779F9B}" presName="text0" presStyleLbl="node1" presStyleIdx="4" presStyleCnt="5" custScaleX="210532" custRadScaleRad="152595" custRadScaleInc="2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78F2EE-1AAA-7346-BF1C-41BDA0CFAF4B}" type="presOf" srcId="{B062745A-1D51-804E-A3ED-4C3932E9CAB2}" destId="{B38DFA74-B225-F54C-9AED-80BB0CEC077F}" srcOrd="0" destOrd="0" presId="urn:microsoft.com/office/officeart/2008/layout/RadialCluster"/>
    <dgm:cxn modelId="{0B27943B-9234-AC4A-A192-D147A1DE5429}" type="presOf" srcId="{0DFAB207-B80B-6943-BDC3-D41003179DD0}" destId="{52F745E2-7C65-0945-8ADF-8859F3E64E96}" srcOrd="0" destOrd="0" presId="urn:microsoft.com/office/officeart/2008/layout/RadialCluster"/>
    <dgm:cxn modelId="{011D2BF2-7145-C24A-83E5-7A06F80D797B}" type="presOf" srcId="{4B8C6682-3197-FF49-BC1B-37E66F446E0C}" destId="{73B7B42B-8AB8-CA4E-A515-E06C2835CC54}" srcOrd="0" destOrd="0" presId="urn:microsoft.com/office/officeart/2008/layout/RadialCluster"/>
    <dgm:cxn modelId="{3FB0C54B-B48F-E54C-9D34-E4F8DE98BA1A}" srcId="{E69DA735-45A1-944E-93DF-4D476C918425}" destId="{FEC60081-D161-AA42-BCE9-8F3692779F9B}" srcOrd="3" destOrd="0" parTransId="{05442214-71D0-9949-A278-C1E5F8BA01CD}" sibTransId="{33AE1126-775F-6947-8BDE-F9056ADEFCDC}"/>
    <dgm:cxn modelId="{7C6C4642-1813-3649-A94D-6A9BD3F4C199}" type="presOf" srcId="{25FA1D32-4273-754E-A37C-5BCC0466DBA7}" destId="{FD250FDB-66D2-8A4D-BF5A-3EDE892B16FD}" srcOrd="0" destOrd="0" presId="urn:microsoft.com/office/officeart/2008/layout/RadialCluster"/>
    <dgm:cxn modelId="{8C457815-AF0F-B44B-9680-BEFF0CF8764B}" type="presOf" srcId="{FEC60081-D161-AA42-BCE9-8F3692779F9B}" destId="{A920F408-0539-6648-A354-05DF75FB8D75}" srcOrd="0" destOrd="0" presId="urn:microsoft.com/office/officeart/2008/layout/RadialCluster"/>
    <dgm:cxn modelId="{EE631D1E-6200-DB4E-973A-694D8EAB8E33}" srcId="{E69DA735-45A1-944E-93DF-4D476C918425}" destId="{04FE2C26-CA2D-BB44-8FFF-923D2858E791}" srcOrd="2" destOrd="0" parTransId="{4B8C6682-3197-FF49-BC1B-37E66F446E0C}" sibTransId="{30E0D3D4-75EA-C843-8366-FC0EE5AC9FC0}"/>
    <dgm:cxn modelId="{095E8037-7089-E940-8276-C224DD37B48C}" srcId="{F9C77141-D20F-544D-90DA-B31CADFAB185}" destId="{E69DA735-45A1-944E-93DF-4D476C918425}" srcOrd="0" destOrd="0" parTransId="{1751DE7A-223D-A948-8101-B1B26761FFA0}" sibTransId="{EC29A76C-9246-DB4B-B396-F2DBDDF800BC}"/>
    <dgm:cxn modelId="{6D945C92-0564-DB41-AEFF-E70F4D343625}" type="presOf" srcId="{05442214-71D0-9949-A278-C1E5F8BA01CD}" destId="{09D1765F-3490-5149-8F62-63A95E0578C3}" srcOrd="0" destOrd="0" presId="urn:microsoft.com/office/officeart/2008/layout/RadialCluster"/>
    <dgm:cxn modelId="{56C511DC-4B04-8546-AF48-DFD63A342737}" type="presOf" srcId="{F9C77141-D20F-544D-90DA-B31CADFAB185}" destId="{71873896-7C2E-F64A-A769-7ED458FECC71}" srcOrd="0" destOrd="0" presId="urn:microsoft.com/office/officeart/2008/layout/RadialCluster"/>
    <dgm:cxn modelId="{6217AEA9-B671-C044-9A61-8CC6F06B0116}" srcId="{E69DA735-45A1-944E-93DF-4D476C918425}" destId="{25FA1D32-4273-754E-A37C-5BCC0466DBA7}" srcOrd="1" destOrd="0" parTransId="{B062745A-1D51-804E-A3ED-4C3932E9CAB2}" sibTransId="{47976D17-214C-9946-AF68-60290ACCEFE2}"/>
    <dgm:cxn modelId="{42292F3C-D0BF-6C42-B25D-A41280FCC4C2}" srcId="{E69DA735-45A1-944E-93DF-4D476C918425}" destId="{0DFAB207-B80B-6943-BDC3-D41003179DD0}" srcOrd="0" destOrd="0" parTransId="{EA4F81F4-DB2E-9A4B-8A2E-F410FB93A288}" sibTransId="{785FADCB-9785-044C-BF4F-FC8FB6DC6293}"/>
    <dgm:cxn modelId="{3A473E7A-ABCE-9740-8AA4-F83D62A690E1}" type="presOf" srcId="{04FE2C26-CA2D-BB44-8FFF-923D2858E791}" destId="{5E5F3123-1CAB-5447-92C8-4A2BC01AAEBA}" srcOrd="0" destOrd="0" presId="urn:microsoft.com/office/officeart/2008/layout/RadialCluster"/>
    <dgm:cxn modelId="{911B502D-BEE7-0C4F-9875-7B6F4B9C0455}" type="presOf" srcId="{EA4F81F4-DB2E-9A4B-8A2E-F410FB93A288}" destId="{7F40783B-7B40-8845-BDDF-522125D2ED36}" srcOrd="0" destOrd="0" presId="urn:microsoft.com/office/officeart/2008/layout/RadialCluster"/>
    <dgm:cxn modelId="{F0BCEBD6-0BB1-5941-AF0E-2675DF1B1719}" type="presOf" srcId="{E69DA735-45A1-944E-93DF-4D476C918425}" destId="{54DF0FCD-6421-AB42-90F8-CC986124FE40}" srcOrd="0" destOrd="0" presId="urn:microsoft.com/office/officeart/2008/layout/RadialCluster"/>
    <dgm:cxn modelId="{415E4BF6-62F6-BD4F-BDB0-31377EBBDB68}" type="presParOf" srcId="{71873896-7C2E-F64A-A769-7ED458FECC71}" destId="{DC081A07-C124-174E-8735-58AB7144D373}" srcOrd="0" destOrd="0" presId="urn:microsoft.com/office/officeart/2008/layout/RadialCluster"/>
    <dgm:cxn modelId="{9ED55227-A268-4D44-B98E-682BD66EADFC}" type="presParOf" srcId="{DC081A07-C124-174E-8735-58AB7144D373}" destId="{54DF0FCD-6421-AB42-90F8-CC986124FE40}" srcOrd="0" destOrd="0" presId="urn:microsoft.com/office/officeart/2008/layout/RadialCluster"/>
    <dgm:cxn modelId="{BB061750-FACB-7142-9A04-A503F3A102E3}" type="presParOf" srcId="{DC081A07-C124-174E-8735-58AB7144D373}" destId="{7F40783B-7B40-8845-BDDF-522125D2ED36}" srcOrd="1" destOrd="0" presId="urn:microsoft.com/office/officeart/2008/layout/RadialCluster"/>
    <dgm:cxn modelId="{9F68C8F1-7E76-1748-90F4-58A34AF8B5D3}" type="presParOf" srcId="{DC081A07-C124-174E-8735-58AB7144D373}" destId="{52F745E2-7C65-0945-8ADF-8859F3E64E96}" srcOrd="2" destOrd="0" presId="urn:microsoft.com/office/officeart/2008/layout/RadialCluster"/>
    <dgm:cxn modelId="{77FBBFD7-38F6-474A-93A8-5EA6A2AA8D47}" type="presParOf" srcId="{DC081A07-C124-174E-8735-58AB7144D373}" destId="{B38DFA74-B225-F54C-9AED-80BB0CEC077F}" srcOrd="3" destOrd="0" presId="urn:microsoft.com/office/officeart/2008/layout/RadialCluster"/>
    <dgm:cxn modelId="{0C612A4A-F51F-3C4F-967E-443D04D44F9B}" type="presParOf" srcId="{DC081A07-C124-174E-8735-58AB7144D373}" destId="{FD250FDB-66D2-8A4D-BF5A-3EDE892B16FD}" srcOrd="4" destOrd="0" presId="urn:microsoft.com/office/officeart/2008/layout/RadialCluster"/>
    <dgm:cxn modelId="{46488B67-FE78-CA43-B1B5-8C2E2098985F}" type="presParOf" srcId="{DC081A07-C124-174E-8735-58AB7144D373}" destId="{73B7B42B-8AB8-CA4E-A515-E06C2835CC54}" srcOrd="5" destOrd="0" presId="urn:microsoft.com/office/officeart/2008/layout/RadialCluster"/>
    <dgm:cxn modelId="{D9CC0FAB-4B67-274F-8DFE-6AAE1712AACB}" type="presParOf" srcId="{DC081A07-C124-174E-8735-58AB7144D373}" destId="{5E5F3123-1CAB-5447-92C8-4A2BC01AAEBA}" srcOrd="6" destOrd="0" presId="urn:microsoft.com/office/officeart/2008/layout/RadialCluster"/>
    <dgm:cxn modelId="{4AD443E9-C04F-EC4A-BBD9-1572959073D0}" type="presParOf" srcId="{DC081A07-C124-174E-8735-58AB7144D373}" destId="{09D1765F-3490-5149-8F62-63A95E0578C3}" srcOrd="7" destOrd="0" presId="urn:microsoft.com/office/officeart/2008/layout/RadialCluster"/>
    <dgm:cxn modelId="{1C515C99-1C2B-3A47-B3B6-30DA4B734DCB}" type="presParOf" srcId="{DC081A07-C124-174E-8735-58AB7144D373}" destId="{A920F408-0539-6648-A354-05DF75FB8D7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17A6-06F0-A746-8462-867625C9D92A}">
      <dsp:nvSpPr>
        <dsp:cNvPr id="0" name=""/>
        <dsp:cNvSpPr/>
      </dsp:nvSpPr>
      <dsp:spPr>
        <a:xfrm>
          <a:off x="1687278" y="0"/>
          <a:ext cx="4208930" cy="420893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AA41D9-2D2F-624A-B084-E41D56E853AE}">
      <dsp:nvSpPr>
        <dsp:cNvPr id="0" name=""/>
        <dsp:cNvSpPr/>
      </dsp:nvSpPr>
      <dsp:spPr>
        <a:xfrm>
          <a:off x="2087126" y="399848"/>
          <a:ext cx="1641482" cy="1641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Literacy</a:t>
          </a:r>
          <a:endParaRPr lang="ru-RU" sz="1900" kern="1200" dirty="0"/>
        </a:p>
      </dsp:txBody>
      <dsp:txXfrm>
        <a:off x="2167257" y="479979"/>
        <a:ext cx="1481220" cy="1481220"/>
      </dsp:txXfrm>
    </dsp:sp>
    <dsp:sp modelId="{36F4DAB8-B782-6C49-B28B-A3589E79D911}">
      <dsp:nvSpPr>
        <dsp:cNvPr id="0" name=""/>
        <dsp:cNvSpPr/>
      </dsp:nvSpPr>
      <dsp:spPr>
        <a:xfrm>
          <a:off x="3854877" y="399848"/>
          <a:ext cx="1641482" cy="1641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Handwriting</a:t>
          </a:r>
          <a:endParaRPr lang="ru-RU" sz="1900" kern="1200" dirty="0"/>
        </a:p>
      </dsp:txBody>
      <dsp:txXfrm>
        <a:off x="3935008" y="479979"/>
        <a:ext cx="1481220" cy="1481220"/>
      </dsp:txXfrm>
    </dsp:sp>
    <dsp:sp modelId="{6086A3F5-3163-EE44-8765-916266A6A250}">
      <dsp:nvSpPr>
        <dsp:cNvPr id="0" name=""/>
        <dsp:cNvSpPr/>
      </dsp:nvSpPr>
      <dsp:spPr>
        <a:xfrm>
          <a:off x="2087126" y="2167598"/>
          <a:ext cx="1641482" cy="1641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Spelling</a:t>
          </a:r>
          <a:endParaRPr lang="ru-RU" sz="1900" kern="1200" dirty="0"/>
        </a:p>
      </dsp:txBody>
      <dsp:txXfrm>
        <a:off x="2167257" y="2247729"/>
        <a:ext cx="1481220" cy="1481220"/>
      </dsp:txXfrm>
    </dsp:sp>
    <dsp:sp modelId="{C7BD88A8-EB44-FA45-871F-DD3692A3EB80}">
      <dsp:nvSpPr>
        <dsp:cNvPr id="0" name=""/>
        <dsp:cNvSpPr/>
      </dsp:nvSpPr>
      <dsp:spPr>
        <a:xfrm>
          <a:off x="3854877" y="2167598"/>
          <a:ext cx="1641482" cy="1641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Layout and punctuation</a:t>
          </a:r>
          <a:endParaRPr lang="ru-RU" sz="1900" kern="1200" dirty="0"/>
        </a:p>
      </dsp:txBody>
      <dsp:txXfrm>
        <a:off x="3935008" y="2247729"/>
        <a:ext cx="1481220" cy="1481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025ED-D320-6C49-84B3-71F6EF26280F}">
      <dsp:nvSpPr>
        <dsp:cNvPr id="0" name=""/>
        <dsp:cNvSpPr/>
      </dsp:nvSpPr>
      <dsp:spPr>
        <a:xfrm>
          <a:off x="5104" y="733761"/>
          <a:ext cx="2223616" cy="26160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C2796-5F46-F345-960A-8C8AE7DBF653}">
      <dsp:nvSpPr>
        <dsp:cNvPr id="0" name=""/>
        <dsp:cNvSpPr/>
      </dsp:nvSpPr>
      <dsp:spPr>
        <a:xfrm>
          <a:off x="116285" y="838402"/>
          <a:ext cx="2001255" cy="17004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7DFC54-C3E7-2B4A-946E-354F67AA4632}">
      <dsp:nvSpPr>
        <dsp:cNvPr id="0" name=""/>
        <dsp:cNvSpPr/>
      </dsp:nvSpPr>
      <dsp:spPr>
        <a:xfrm>
          <a:off x="116285" y="2538815"/>
          <a:ext cx="2001255" cy="706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Motivator </a:t>
          </a:r>
          <a:endParaRPr lang="ru-RU" sz="2000" kern="1200" dirty="0"/>
        </a:p>
      </dsp:txBody>
      <dsp:txXfrm>
        <a:off x="116285" y="2538815"/>
        <a:ext cx="2001255" cy="706325"/>
      </dsp:txXfrm>
    </dsp:sp>
    <dsp:sp modelId="{DB83DCA3-1054-8540-9AAB-10746EDFFBC4}">
      <dsp:nvSpPr>
        <dsp:cNvPr id="0" name=""/>
        <dsp:cNvSpPr/>
      </dsp:nvSpPr>
      <dsp:spPr>
        <a:xfrm>
          <a:off x="2719623" y="733761"/>
          <a:ext cx="2223616" cy="26160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4CFAD-2109-244B-AB85-1F043BC0D42E}">
      <dsp:nvSpPr>
        <dsp:cNvPr id="0" name=""/>
        <dsp:cNvSpPr/>
      </dsp:nvSpPr>
      <dsp:spPr>
        <a:xfrm>
          <a:off x="2830804" y="838402"/>
          <a:ext cx="2001255" cy="170041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8C5454-F3E2-0F4D-88FB-5876F367E4D5}">
      <dsp:nvSpPr>
        <dsp:cNvPr id="0" name=""/>
        <dsp:cNvSpPr/>
      </dsp:nvSpPr>
      <dsp:spPr>
        <a:xfrm>
          <a:off x="2830804" y="2538815"/>
          <a:ext cx="2001255" cy="706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Resource </a:t>
          </a:r>
          <a:endParaRPr lang="ru-RU" sz="2000" kern="1200" dirty="0"/>
        </a:p>
      </dsp:txBody>
      <dsp:txXfrm>
        <a:off x="2830804" y="2538815"/>
        <a:ext cx="2001255" cy="706325"/>
      </dsp:txXfrm>
    </dsp:sp>
    <dsp:sp modelId="{AB35D7AF-CFA8-664F-B9D1-6C8EE9CED915}">
      <dsp:nvSpPr>
        <dsp:cNvPr id="0" name=""/>
        <dsp:cNvSpPr/>
      </dsp:nvSpPr>
      <dsp:spPr>
        <a:xfrm>
          <a:off x="5434142" y="733761"/>
          <a:ext cx="2223616" cy="26160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8F27F-5B94-2146-9BEB-BE5B7681A33C}">
      <dsp:nvSpPr>
        <dsp:cNvPr id="0" name=""/>
        <dsp:cNvSpPr/>
      </dsp:nvSpPr>
      <dsp:spPr>
        <a:xfrm>
          <a:off x="5545323" y="838402"/>
          <a:ext cx="2001255" cy="17004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D761D3-C133-5244-A81E-B3A51EA95DD3}">
      <dsp:nvSpPr>
        <dsp:cNvPr id="0" name=""/>
        <dsp:cNvSpPr/>
      </dsp:nvSpPr>
      <dsp:spPr>
        <a:xfrm>
          <a:off x="5545323" y="2538815"/>
          <a:ext cx="2001255" cy="706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Feedback provider</a:t>
          </a:r>
          <a:endParaRPr lang="ru-RU" sz="2000" kern="1200" dirty="0"/>
        </a:p>
      </dsp:txBody>
      <dsp:txXfrm>
        <a:off x="5545323" y="2538815"/>
        <a:ext cx="2001255" cy="706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0C8DB-BAF4-2146-B966-B9235F7A4A1B}">
      <dsp:nvSpPr>
        <dsp:cNvPr id="0" name=""/>
        <dsp:cNvSpPr/>
      </dsp:nvSpPr>
      <dsp:spPr>
        <a:xfrm>
          <a:off x="2534442" y="316644"/>
          <a:ext cx="3908060" cy="12212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206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A PROCESS APPROACH</a:t>
          </a:r>
          <a:endParaRPr lang="ru-RU" sz="2500" kern="1200" dirty="0"/>
        </a:p>
      </dsp:txBody>
      <dsp:txXfrm>
        <a:off x="2534442" y="316644"/>
        <a:ext cx="3908060" cy="1221268"/>
      </dsp:txXfrm>
    </dsp:sp>
    <dsp:sp modelId="{B112444F-2BA1-F147-9C07-4758BD4A5355}">
      <dsp:nvSpPr>
        <dsp:cNvPr id="0" name=""/>
        <dsp:cNvSpPr/>
      </dsp:nvSpPr>
      <dsp:spPr>
        <a:xfrm>
          <a:off x="739029" y="286200"/>
          <a:ext cx="1873658" cy="12823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E0DA04-85DC-224E-909D-1F11DD29440C}">
      <dsp:nvSpPr>
        <dsp:cNvPr id="0" name=""/>
        <dsp:cNvSpPr/>
      </dsp:nvSpPr>
      <dsp:spPr>
        <a:xfrm>
          <a:off x="2514756" y="1822170"/>
          <a:ext cx="3908060" cy="12212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206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 SOCIAL-CONSTRUCTIONIST APPROACH</a:t>
          </a:r>
          <a:endParaRPr lang="ru-RU" sz="2500" kern="1200" dirty="0"/>
        </a:p>
      </dsp:txBody>
      <dsp:txXfrm>
        <a:off x="2514756" y="1822170"/>
        <a:ext cx="3908060" cy="1221268"/>
      </dsp:txXfrm>
    </dsp:sp>
    <dsp:sp modelId="{8E2B714F-2218-E245-8C86-0C3FF1E62E78}">
      <dsp:nvSpPr>
        <dsp:cNvPr id="0" name=""/>
        <dsp:cNvSpPr/>
      </dsp:nvSpPr>
      <dsp:spPr>
        <a:xfrm>
          <a:off x="698044" y="1800637"/>
          <a:ext cx="1794914" cy="130523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A12869-D1EA-3645-B10C-BDDD0F4F4483}">
      <dsp:nvSpPr>
        <dsp:cNvPr id="0" name=""/>
        <dsp:cNvSpPr/>
      </dsp:nvSpPr>
      <dsp:spPr>
        <a:xfrm>
          <a:off x="2520474" y="3195146"/>
          <a:ext cx="3908060" cy="12212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206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 PRODUCT APPROACH</a:t>
          </a:r>
          <a:endParaRPr lang="ru-RU" sz="2500" kern="1200" dirty="0"/>
        </a:p>
      </dsp:txBody>
      <dsp:txXfrm>
        <a:off x="2520474" y="3195146"/>
        <a:ext cx="3908060" cy="1221268"/>
      </dsp:txXfrm>
    </dsp:sp>
    <dsp:sp modelId="{BE5AE0CA-E42C-F842-9E1D-748C9C1FE52F}">
      <dsp:nvSpPr>
        <dsp:cNvPr id="0" name=""/>
        <dsp:cNvSpPr/>
      </dsp:nvSpPr>
      <dsp:spPr>
        <a:xfrm>
          <a:off x="758367" y="3088357"/>
          <a:ext cx="1688353" cy="13249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11EF8-610D-CA48-9D73-CA26B2D0E2A2}">
      <dsp:nvSpPr>
        <dsp:cNvPr id="0" name=""/>
        <dsp:cNvSpPr/>
      </dsp:nvSpPr>
      <dsp:spPr>
        <a:xfrm rot="5400000">
          <a:off x="1110182" y="1516513"/>
          <a:ext cx="885110" cy="1007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9017F6-7A9F-5B4A-BE30-938DD92E69DE}">
      <dsp:nvSpPr>
        <dsp:cNvPr id="0" name=""/>
        <dsp:cNvSpPr/>
      </dsp:nvSpPr>
      <dsp:spPr>
        <a:xfrm>
          <a:off x="1300611" y="791480"/>
          <a:ext cx="2666140" cy="7821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Before writing (planning and drafting)</a:t>
          </a:r>
          <a:endParaRPr lang="ru-RU" sz="2000" kern="1200" dirty="0"/>
        </a:p>
      </dsp:txBody>
      <dsp:txXfrm>
        <a:off x="1338799" y="829668"/>
        <a:ext cx="2589764" cy="705767"/>
      </dsp:txXfrm>
    </dsp:sp>
    <dsp:sp modelId="{B335F56B-6A3A-4147-8202-D0E658C4366A}">
      <dsp:nvSpPr>
        <dsp:cNvPr id="0" name=""/>
        <dsp:cNvSpPr/>
      </dsp:nvSpPr>
      <dsp:spPr>
        <a:xfrm>
          <a:off x="2081172" y="538405"/>
          <a:ext cx="1083687" cy="842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</dsp:txBody>
      <dsp:txXfrm>
        <a:off x="2081172" y="538405"/>
        <a:ext cx="1083687" cy="842962"/>
      </dsp:txXfrm>
    </dsp:sp>
    <dsp:sp modelId="{61991E81-6E6A-B840-BC3A-AEDAD2783906}">
      <dsp:nvSpPr>
        <dsp:cNvPr id="0" name=""/>
        <dsp:cNvSpPr/>
      </dsp:nvSpPr>
      <dsp:spPr>
        <a:xfrm rot="5400000">
          <a:off x="2438119" y="2561843"/>
          <a:ext cx="885110" cy="1007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343DC4-17C2-C844-94BA-EA7DE676850D}">
      <dsp:nvSpPr>
        <dsp:cNvPr id="0" name=""/>
        <dsp:cNvSpPr/>
      </dsp:nvSpPr>
      <dsp:spPr>
        <a:xfrm>
          <a:off x="2073655" y="1744754"/>
          <a:ext cx="2987475" cy="84020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While writing and after (proofreading and editing )</a:t>
          </a:r>
          <a:endParaRPr lang="ru-RU" sz="2000" kern="1200" dirty="0"/>
        </a:p>
      </dsp:txBody>
      <dsp:txXfrm>
        <a:off x="2114678" y="1785777"/>
        <a:ext cx="2905429" cy="758158"/>
      </dsp:txXfrm>
    </dsp:sp>
    <dsp:sp modelId="{0D611200-7BA0-9541-87E0-636950CBC217}">
      <dsp:nvSpPr>
        <dsp:cNvPr id="0" name=""/>
        <dsp:cNvSpPr/>
      </dsp:nvSpPr>
      <dsp:spPr>
        <a:xfrm>
          <a:off x="3759485" y="1610518"/>
          <a:ext cx="1083687" cy="842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</dsp:txBody>
      <dsp:txXfrm>
        <a:off x="3759485" y="1610518"/>
        <a:ext cx="1083687" cy="842962"/>
      </dsp:txXfrm>
    </dsp:sp>
    <dsp:sp modelId="{2842E4F7-3765-A540-A824-C4D7D4B0F129}">
      <dsp:nvSpPr>
        <dsp:cNvPr id="0" name=""/>
        <dsp:cNvSpPr/>
      </dsp:nvSpPr>
      <dsp:spPr>
        <a:xfrm>
          <a:off x="3325752" y="2776901"/>
          <a:ext cx="2451639" cy="81206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final version (not always a complete text)</a:t>
          </a:r>
          <a:endParaRPr lang="ru-RU" sz="2000" kern="1200" dirty="0"/>
        </a:p>
      </dsp:txBody>
      <dsp:txXfrm>
        <a:off x="3365401" y="2816550"/>
        <a:ext cx="2372341" cy="732767"/>
      </dsp:txXfrm>
    </dsp:sp>
    <dsp:sp modelId="{4906E164-BEE8-714E-9AA8-B506D92470A2}">
      <dsp:nvSpPr>
        <dsp:cNvPr id="0" name=""/>
        <dsp:cNvSpPr/>
      </dsp:nvSpPr>
      <dsp:spPr>
        <a:xfrm>
          <a:off x="5009212" y="2682632"/>
          <a:ext cx="1083687" cy="842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</dsp:txBody>
      <dsp:txXfrm>
        <a:off x="5009212" y="2682632"/>
        <a:ext cx="1083687" cy="842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F0FCD-6421-AB42-90F8-CC986124FE40}">
      <dsp:nvSpPr>
        <dsp:cNvPr id="0" name=""/>
        <dsp:cNvSpPr/>
      </dsp:nvSpPr>
      <dsp:spPr>
        <a:xfrm>
          <a:off x="422533" y="95394"/>
          <a:ext cx="2424565" cy="12680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Emphasizes the social aspects of writing</a:t>
          </a:r>
          <a:endParaRPr lang="en-US" sz="2400" kern="1200" dirty="0"/>
        </a:p>
      </dsp:txBody>
      <dsp:txXfrm>
        <a:off x="484435" y="157296"/>
        <a:ext cx="2300761" cy="1144274"/>
      </dsp:txXfrm>
    </dsp:sp>
    <dsp:sp modelId="{7F40783B-7B40-8845-BDDF-522125D2ED36}">
      <dsp:nvSpPr>
        <dsp:cNvPr id="0" name=""/>
        <dsp:cNvSpPr/>
      </dsp:nvSpPr>
      <dsp:spPr>
        <a:xfrm rot="21547452">
          <a:off x="2847051" y="704754"/>
          <a:ext cx="8043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438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745E2-7C65-0945-8ADF-8859F3E64E96}">
      <dsp:nvSpPr>
        <dsp:cNvPr id="0" name=""/>
        <dsp:cNvSpPr/>
      </dsp:nvSpPr>
      <dsp:spPr>
        <a:xfrm>
          <a:off x="3651386" y="252756"/>
          <a:ext cx="2753185" cy="84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Target reader</a:t>
          </a:r>
          <a:endParaRPr lang="en-US" sz="3200" kern="1200" dirty="0"/>
        </a:p>
      </dsp:txBody>
      <dsp:txXfrm>
        <a:off x="3692861" y="294231"/>
        <a:ext cx="2670235" cy="766662"/>
      </dsp:txXfrm>
    </dsp:sp>
    <dsp:sp modelId="{B38DFA74-B225-F54C-9AED-80BB0CEC077F}">
      <dsp:nvSpPr>
        <dsp:cNvPr id="0" name=""/>
        <dsp:cNvSpPr/>
      </dsp:nvSpPr>
      <dsp:spPr>
        <a:xfrm rot="2101899">
          <a:off x="2494363" y="1505709"/>
          <a:ext cx="4955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557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50FDB-66D2-8A4D-BF5A-3EDE892B16FD}">
      <dsp:nvSpPr>
        <dsp:cNvPr id="0" name=""/>
        <dsp:cNvSpPr/>
      </dsp:nvSpPr>
      <dsp:spPr>
        <a:xfrm>
          <a:off x="2236057" y="1647945"/>
          <a:ext cx="2629923" cy="84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Writer’s purpose </a:t>
          </a:r>
          <a:endParaRPr lang="en-US" sz="2500" kern="1200" dirty="0"/>
        </a:p>
      </dsp:txBody>
      <dsp:txXfrm>
        <a:off x="2277532" y="1689420"/>
        <a:ext cx="2546973" cy="766662"/>
      </dsp:txXfrm>
    </dsp:sp>
    <dsp:sp modelId="{73B7B42B-8AB8-CA4E-A515-E06C2835CC54}">
      <dsp:nvSpPr>
        <dsp:cNvPr id="0" name=""/>
        <dsp:cNvSpPr/>
      </dsp:nvSpPr>
      <dsp:spPr>
        <a:xfrm rot="1059162">
          <a:off x="2791552" y="1472937"/>
          <a:ext cx="23592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48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F3123-1CAB-5447-92C8-4A2BC01AAEBA}">
      <dsp:nvSpPr>
        <dsp:cNvPr id="0" name=""/>
        <dsp:cNvSpPr/>
      </dsp:nvSpPr>
      <dsp:spPr>
        <a:xfrm>
          <a:off x="5095254" y="1667290"/>
          <a:ext cx="1643099" cy="84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Communicate information</a:t>
          </a:r>
          <a:endParaRPr lang="en-US" sz="1800" kern="1200"/>
        </a:p>
      </dsp:txBody>
      <dsp:txXfrm>
        <a:off x="5136729" y="1708765"/>
        <a:ext cx="1560149" cy="766662"/>
      </dsp:txXfrm>
    </dsp:sp>
    <dsp:sp modelId="{09D1765F-3490-5149-8F62-63A95E0578C3}">
      <dsp:nvSpPr>
        <dsp:cNvPr id="0" name=""/>
        <dsp:cNvSpPr/>
      </dsp:nvSpPr>
      <dsp:spPr>
        <a:xfrm rot="6836685">
          <a:off x="1146969" y="1497578"/>
          <a:ext cx="2934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46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0F408-0539-6648-A354-05DF75FB8D75}">
      <dsp:nvSpPr>
        <dsp:cNvPr id="0" name=""/>
        <dsp:cNvSpPr/>
      </dsp:nvSpPr>
      <dsp:spPr>
        <a:xfrm>
          <a:off x="151152" y="1631683"/>
          <a:ext cx="1788705" cy="84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Create right impression</a:t>
          </a:r>
          <a:endParaRPr lang="en-US" sz="2300" kern="1200" dirty="0"/>
        </a:p>
      </dsp:txBody>
      <dsp:txXfrm>
        <a:off x="192627" y="1673158"/>
        <a:ext cx="1705755" cy="766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28B1A-558A-464D-AE46-58ACD72E93BF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3E30F-2BC7-614B-9F57-DC3A9B86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0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DA7A42-742B-264C-9F21-5DFC7DC4D90C}" type="datetimeFigureOut">
              <a:rPr lang="ru-RU" smtClean="0"/>
              <a:t>06.12.17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D03A0F-AE50-F346-B10A-F4B9F35B56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2" r:id="rId1"/>
    <p:sldLayoutId id="2147484773" r:id="rId2"/>
    <p:sldLayoutId id="2147484774" r:id="rId3"/>
    <p:sldLayoutId id="2147484775" r:id="rId4"/>
    <p:sldLayoutId id="2147484776" r:id="rId5"/>
    <p:sldLayoutId id="2147484777" r:id="rId6"/>
    <p:sldLayoutId id="2147484778" r:id="rId7"/>
    <p:sldLayoutId id="2147484779" r:id="rId8"/>
    <p:sldLayoutId id="2147484780" r:id="rId9"/>
    <p:sldLayoutId id="2147484781" r:id="rId10"/>
    <p:sldLayoutId id="2147484782" r:id="rId11"/>
    <p:sldLayoutId id="2147484783" r:id="rId12"/>
    <p:sldLayoutId id="2147484784" r:id="rId13"/>
    <p:sldLayoutId id="2147484785" r:id="rId14"/>
    <p:sldLayoutId id="2147484786" r:id="rId15"/>
    <p:sldLayoutId id="214748478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152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APPROACHES TO WRITING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Изображение 4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1806" y="2682203"/>
            <a:ext cx="6617520" cy="377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3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writing is not a simple way in the process where as a teacher we have to consider such things as: handwriting, spelling, layout and communication</a:t>
            </a:r>
          </a:p>
          <a:p>
            <a:r>
              <a:rPr lang="en-US" dirty="0" smtClean="0"/>
              <a:t>Some approaches to be known in writing can be listed as following:</a:t>
            </a:r>
          </a:p>
          <a:p>
            <a:r>
              <a:rPr lang="en-US" dirty="0" smtClean="0"/>
              <a:t>process and product, genre, creative writing, building special writing habit and writing as a cooperative activity</a:t>
            </a:r>
          </a:p>
        </p:txBody>
      </p:sp>
    </p:spTree>
    <p:extLst>
      <p:ext uri="{BB962C8B-B14F-4D97-AF65-F5344CB8AC3E}">
        <p14:creationId xmlns:p14="http://schemas.microsoft.com/office/powerpoint/2010/main" val="174659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REASONS OF TEACHING WRITING</a:t>
            </a:r>
            <a:endParaRPr lang="ru-RU" sz="3200" dirty="0"/>
          </a:p>
        </p:txBody>
      </p:sp>
      <p:pic>
        <p:nvPicPr>
          <p:cNvPr id="5" name="Содержимое 4" descr="teaching-writing-pp-2-638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844" r="-21306"/>
          <a:stretch/>
        </p:blipFill>
        <p:spPr>
          <a:xfrm>
            <a:off x="779463" y="1633538"/>
            <a:ext cx="7583487" cy="4151312"/>
          </a:xfrm>
        </p:spPr>
      </p:pic>
    </p:spTree>
    <p:extLst>
      <p:ext uri="{BB962C8B-B14F-4D97-AF65-F5344CB8AC3E}">
        <p14:creationId xmlns:p14="http://schemas.microsoft.com/office/powerpoint/2010/main" val="297890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TEACHING WRITING SKILLS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246979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04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STAGES OF WRITING</a:t>
            </a:r>
            <a:endParaRPr lang="ru-RU" dirty="0"/>
          </a:p>
        </p:txBody>
      </p:sp>
      <p:pic>
        <p:nvPicPr>
          <p:cNvPr id="4" name="Содержимое 3" descr="teaching-writing-pp-6-63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2" r="4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983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ROLE OF THE TEACHER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606522"/>
              </p:ext>
            </p:extLst>
          </p:nvPr>
        </p:nvGraphicFramePr>
        <p:xfrm>
          <a:off x="739775" y="1953720"/>
          <a:ext cx="7662864" cy="4083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929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MAIN APPROACHES TO WRITING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210778"/>
              </p:ext>
            </p:extLst>
          </p:nvPr>
        </p:nvGraphicFramePr>
        <p:xfrm>
          <a:off x="739775" y="1303500"/>
          <a:ext cx="7662864" cy="473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33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PRODUCT APPROACH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9590" y="1488141"/>
            <a:ext cx="7662864" cy="4549122"/>
          </a:xfrm>
        </p:spPr>
        <p:txBody>
          <a:bodyPr/>
          <a:lstStyle/>
          <a:p>
            <a:pPr algn="just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treating the text as a complete, finished product</a:t>
            </a:r>
          </a:p>
          <a:p>
            <a:pPr algn="just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starting with a MODEL test presented as a reading comprehension</a:t>
            </a:r>
          </a:p>
          <a:p>
            <a:pPr algn="just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nalyzing the  organization and language of the model </a:t>
            </a:r>
          </a:p>
          <a:p>
            <a:pPr algn="just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m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aking generalization and rules</a:t>
            </a:r>
          </a:p>
          <a:p>
            <a:pPr algn="just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roducing a piece of writing which closely mirrors the model text</a:t>
            </a:r>
          </a:p>
          <a:p>
            <a:pPr algn="just"/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endParaRPr lang="ru-RU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856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80037"/>
          </a:xfrm>
        </p:spPr>
        <p:txBody>
          <a:bodyPr/>
          <a:lstStyle/>
          <a:p>
            <a:pPr algn="ctr"/>
            <a:r>
              <a:rPr lang="en-US" dirty="0" smtClean="0"/>
              <a:t>PROCESS APPROACH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9775" y="1488142"/>
            <a:ext cx="7662864" cy="454912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Treats writing as  a process happening in a series of stages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582402"/>
              </p:ext>
            </p:extLst>
          </p:nvPr>
        </p:nvGraphicFramePr>
        <p:xfrm>
          <a:off x="791340" y="132372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8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SOCIAL-CONSTRUCTIONIST APPROACH</a:t>
            </a:r>
            <a:endParaRPr lang="ru-RU" sz="44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159257"/>
              </p:ext>
            </p:extLst>
          </p:nvPr>
        </p:nvGraphicFramePr>
        <p:xfrm>
          <a:off x="739775" y="1810336"/>
          <a:ext cx="7662864" cy="4226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64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волюция">
  <a:themeElements>
    <a:clrScheme name="Революция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Революция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Революция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Бытие.thmx</Template>
  <TotalTime>255</TotalTime>
  <Words>204</Words>
  <Application>Microsoft Macintosh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Times New Roman</vt:lpstr>
      <vt:lpstr>Trebuchet MS</vt:lpstr>
      <vt:lpstr>Wingdings 2</vt:lpstr>
      <vt:lpstr>Революция</vt:lpstr>
      <vt:lpstr>APPROACHES TO WRITING</vt:lpstr>
      <vt:lpstr>REASONS OF TEACHING WRITING</vt:lpstr>
      <vt:lpstr>TEACHING WRITING SKILLS </vt:lpstr>
      <vt:lpstr>STAGES OF WRITING</vt:lpstr>
      <vt:lpstr>THE ROLE OF THE TEACHER</vt:lpstr>
      <vt:lpstr>MAIN APPROACHES TO WRITING</vt:lpstr>
      <vt:lpstr>PRODUCT APPROACH</vt:lpstr>
      <vt:lpstr>PROCESS APPROACH</vt:lpstr>
      <vt:lpstr>SOCIAL-CONSTRUCTIONIST APPROACH</vt:lpstr>
      <vt:lpstr>CONCLUSIONS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WRITING</dc:title>
  <dc:creator>MacBook</dc:creator>
  <cp:lastModifiedBy>Губкіна Вікторія Вікторівна</cp:lastModifiedBy>
  <cp:revision>21</cp:revision>
  <dcterms:created xsi:type="dcterms:W3CDTF">2017-11-29T18:43:05Z</dcterms:created>
  <dcterms:modified xsi:type="dcterms:W3CDTF">2017-12-06T21:35:07Z</dcterms:modified>
</cp:coreProperties>
</file>